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306" r:id="rId3"/>
    <p:sldId id="307" r:id="rId4"/>
    <p:sldId id="262" r:id="rId5"/>
    <p:sldId id="318" r:id="rId6"/>
    <p:sldId id="271" r:id="rId7"/>
    <p:sldId id="281" r:id="rId8"/>
    <p:sldId id="319" r:id="rId9"/>
    <p:sldId id="273" r:id="rId10"/>
    <p:sldId id="320" r:id="rId11"/>
    <p:sldId id="284" r:id="rId12"/>
    <p:sldId id="285" r:id="rId13"/>
    <p:sldId id="286" r:id="rId14"/>
    <p:sldId id="322" r:id="rId15"/>
    <p:sldId id="324" r:id="rId16"/>
    <p:sldId id="323" r:id="rId17"/>
    <p:sldId id="288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333" r:id="rId26"/>
    <p:sldId id="334" r:id="rId27"/>
    <p:sldId id="335" r:id="rId28"/>
    <p:sldId id="337" r:id="rId29"/>
    <p:sldId id="336" r:id="rId30"/>
    <p:sldId id="338" r:id="rId31"/>
    <p:sldId id="311" r:id="rId32"/>
    <p:sldId id="339" r:id="rId33"/>
    <p:sldId id="340" r:id="rId34"/>
    <p:sldId id="305" r:id="rId35"/>
    <p:sldId id="312" r:id="rId36"/>
    <p:sldId id="342" r:id="rId37"/>
    <p:sldId id="343" r:id="rId38"/>
    <p:sldId id="344" r:id="rId39"/>
    <p:sldId id="316" r:id="rId40"/>
    <p:sldId id="345" r:id="rId41"/>
    <p:sldId id="266" r:id="rId42"/>
    <p:sldId id="272" r:id="rId43"/>
    <p:sldId id="317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92" autoAdjust="0"/>
    <p:restoredTop sz="85020" autoAdjust="0"/>
  </p:normalViewPr>
  <p:slideViewPr>
    <p:cSldViewPr>
      <p:cViewPr varScale="1">
        <p:scale>
          <a:sx n="57" d="100"/>
          <a:sy n="57" d="100"/>
        </p:scale>
        <p:origin x="1348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7189F3-27AF-4B70-AD5C-2C5E2212FC1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1A34043-07A2-4DC8-91F5-E09F68C7FFB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600" b="1" dirty="0"/>
            <a:t>AI</a:t>
          </a:r>
        </a:p>
        <a:p>
          <a:pPr>
            <a:lnSpc>
              <a:spcPct val="100000"/>
            </a:lnSpc>
            <a:defRPr cap="all"/>
          </a:pPr>
          <a:r>
            <a:rPr lang="en-US" altLang="ko-KR" sz="2400" b="1" dirty="0"/>
            <a:t>(</a:t>
          </a:r>
          <a:r>
            <a:rPr lang="ko-KR" altLang="en-US" sz="2400" b="1" dirty="0"/>
            <a:t>이미지 프로세싱</a:t>
          </a:r>
          <a:r>
            <a:rPr lang="en-US" altLang="ko-KR" sz="2400" b="1" dirty="0"/>
            <a:t>)</a:t>
          </a:r>
          <a:r>
            <a:rPr lang="ko-KR" altLang="en-US" sz="2400" b="1" dirty="0"/>
            <a:t> </a:t>
          </a:r>
          <a:endParaRPr lang="en-US" altLang="ko-KR" sz="2400" b="1" dirty="0"/>
        </a:p>
        <a:p>
          <a:pPr>
            <a:lnSpc>
              <a:spcPct val="100000"/>
            </a:lnSpc>
            <a:defRPr cap="all"/>
          </a:pPr>
          <a:r>
            <a:rPr lang="en-US" altLang="ko-KR" sz="2400" b="1" dirty="0"/>
            <a:t>(</a:t>
          </a:r>
          <a:r>
            <a:rPr lang="ko-KR" altLang="en-US" sz="2400" b="1" dirty="0"/>
            <a:t>컴퓨터 비전</a:t>
          </a:r>
          <a:r>
            <a:rPr lang="en-US" altLang="ko-KR" sz="2400" b="1" dirty="0"/>
            <a:t>)</a:t>
          </a:r>
          <a:endParaRPr lang="en-US" sz="2400" b="1" dirty="0"/>
        </a:p>
      </dgm:t>
    </dgm:pt>
    <dgm:pt modelId="{6130683B-6FDA-48B6-9B3C-6A1F291E1EFB}" type="parTrans" cxnId="{3FD44962-11EC-4D0C-9F10-A2AA47185930}">
      <dgm:prSet/>
      <dgm:spPr/>
      <dgm:t>
        <a:bodyPr/>
        <a:lstStyle/>
        <a:p>
          <a:endParaRPr lang="en-US"/>
        </a:p>
      </dgm:t>
    </dgm:pt>
    <dgm:pt modelId="{568E6CDF-E03D-4525-B2B0-2C0BE8FD5295}" type="sibTrans" cxnId="{3FD44962-11EC-4D0C-9F10-A2AA4718593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3ED3CF0-C1AB-4840-B6CF-AC87C64F075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 sz="3600" b="1" dirty="0"/>
            <a:t>범죄</a:t>
          </a:r>
          <a:r>
            <a:rPr lang="en-US" altLang="ko-KR" sz="3600" b="1" dirty="0"/>
            <a:t> </a:t>
          </a:r>
          <a:r>
            <a:rPr lang="ko-KR" sz="3600" b="1" dirty="0"/>
            <a:t>예방</a:t>
          </a:r>
          <a:endParaRPr lang="en-US" sz="3600" b="1" dirty="0"/>
        </a:p>
      </dgm:t>
    </dgm:pt>
    <dgm:pt modelId="{D62AAD6F-E65A-4ABC-B503-50F861347EB3}" type="parTrans" cxnId="{D57D2E7B-8887-417C-935F-4DE33590D09A}">
      <dgm:prSet/>
      <dgm:spPr/>
      <dgm:t>
        <a:bodyPr/>
        <a:lstStyle/>
        <a:p>
          <a:endParaRPr lang="en-US"/>
        </a:p>
      </dgm:t>
    </dgm:pt>
    <dgm:pt modelId="{E90A70C0-FD1A-47FB-BB81-032CCAE6B846}" type="sibTrans" cxnId="{D57D2E7B-8887-417C-935F-4DE33590D09A}">
      <dgm:prSet/>
      <dgm:spPr/>
      <dgm:t>
        <a:bodyPr/>
        <a:lstStyle/>
        <a:p>
          <a:endParaRPr lang="en-US"/>
        </a:p>
      </dgm:t>
    </dgm:pt>
    <dgm:pt modelId="{84E29155-E709-4496-BE8F-714F16FA888D}" type="pres">
      <dgm:prSet presAssocID="{F07189F3-27AF-4B70-AD5C-2C5E2212FC11}" presName="root" presStyleCnt="0">
        <dgm:presLayoutVars>
          <dgm:dir/>
          <dgm:resizeHandles val="exact"/>
        </dgm:presLayoutVars>
      </dgm:prSet>
      <dgm:spPr/>
    </dgm:pt>
    <dgm:pt modelId="{C82E5FE1-F609-4F17-AA64-4A3A399219E0}" type="pres">
      <dgm:prSet presAssocID="{21A34043-07A2-4DC8-91F5-E09F68C7FFB0}" presName="compNode" presStyleCnt="0"/>
      <dgm:spPr/>
    </dgm:pt>
    <dgm:pt modelId="{A0E9F33B-3DE2-4B47-8246-BA7B1684CFAC}" type="pres">
      <dgm:prSet presAssocID="{21A34043-07A2-4DC8-91F5-E09F68C7FFB0}" presName="iconBgRect" presStyleLbl="bgShp" presStyleIdx="0" presStyleCnt="2" custLinFactNeighborY="18209"/>
      <dgm:spPr>
        <a:prstGeom prst="round2DiagRect">
          <a:avLst>
            <a:gd name="adj1" fmla="val 29727"/>
            <a:gd name="adj2" fmla="val 0"/>
          </a:avLst>
        </a:prstGeom>
      </dgm:spPr>
    </dgm:pt>
    <dgm:pt modelId="{C7D9E903-3150-408B-B379-DE99C3E0C22F}" type="pres">
      <dgm:prSet presAssocID="{21A34043-07A2-4DC8-91F5-E09F68C7FFB0}" presName="iconRect" presStyleLbl="node1" presStyleIdx="0" presStyleCnt="2" custLinFactNeighborY="3173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0F3CCEA-A3FA-48D2-809D-47230393ABD1}" type="pres">
      <dgm:prSet presAssocID="{21A34043-07A2-4DC8-91F5-E09F68C7FFB0}" presName="spaceRect" presStyleCnt="0"/>
      <dgm:spPr/>
    </dgm:pt>
    <dgm:pt modelId="{CC0DA3D1-E32E-4CE2-AAAF-37CCE9BB0C45}" type="pres">
      <dgm:prSet presAssocID="{21A34043-07A2-4DC8-91F5-E09F68C7FFB0}" presName="textRect" presStyleLbl="revTx" presStyleIdx="0" presStyleCnt="2">
        <dgm:presLayoutVars>
          <dgm:chMax val="1"/>
          <dgm:chPref val="1"/>
        </dgm:presLayoutVars>
      </dgm:prSet>
      <dgm:spPr/>
    </dgm:pt>
    <dgm:pt modelId="{BCBBE237-C76F-4E30-ACAA-2E58D651119F}" type="pres">
      <dgm:prSet presAssocID="{568E6CDF-E03D-4525-B2B0-2C0BE8FD5295}" presName="sibTrans" presStyleCnt="0"/>
      <dgm:spPr/>
    </dgm:pt>
    <dgm:pt modelId="{1B1C97CD-6CC0-402D-99EB-48CE93212048}" type="pres">
      <dgm:prSet presAssocID="{43ED3CF0-C1AB-4840-B6CF-AC87C64F0754}" presName="compNode" presStyleCnt="0"/>
      <dgm:spPr/>
    </dgm:pt>
    <dgm:pt modelId="{CAF4D033-9B2C-42E0-ACC4-438B30F8C68D}" type="pres">
      <dgm:prSet presAssocID="{43ED3CF0-C1AB-4840-B6CF-AC87C64F0754}" presName="iconBgRect" presStyleLbl="bgShp" presStyleIdx="1" presStyleCnt="2" custLinFactNeighborY="18209"/>
      <dgm:spPr>
        <a:prstGeom prst="round2DiagRect">
          <a:avLst>
            <a:gd name="adj1" fmla="val 29727"/>
            <a:gd name="adj2" fmla="val 0"/>
          </a:avLst>
        </a:prstGeom>
      </dgm:spPr>
    </dgm:pt>
    <dgm:pt modelId="{27787E08-25F0-4AAC-B4A0-E5E051EDF1C2}" type="pres">
      <dgm:prSet presAssocID="{43ED3CF0-C1AB-4840-B6CF-AC87C64F0754}" presName="iconRect" presStyleLbl="node1" presStyleIdx="1" presStyleCnt="2" custLinFactNeighborY="3173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cuffs"/>
        </a:ext>
      </dgm:extLst>
    </dgm:pt>
    <dgm:pt modelId="{F477E5E2-1E19-4BAC-823D-2000950C8847}" type="pres">
      <dgm:prSet presAssocID="{43ED3CF0-C1AB-4840-B6CF-AC87C64F0754}" presName="spaceRect" presStyleCnt="0"/>
      <dgm:spPr/>
    </dgm:pt>
    <dgm:pt modelId="{C2A7165B-3916-4356-8E86-500DA4B21657}" type="pres">
      <dgm:prSet presAssocID="{43ED3CF0-C1AB-4840-B6CF-AC87C64F075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FD44962-11EC-4D0C-9F10-A2AA47185930}" srcId="{F07189F3-27AF-4B70-AD5C-2C5E2212FC11}" destId="{21A34043-07A2-4DC8-91F5-E09F68C7FFB0}" srcOrd="0" destOrd="0" parTransId="{6130683B-6FDA-48B6-9B3C-6A1F291E1EFB}" sibTransId="{568E6CDF-E03D-4525-B2B0-2C0BE8FD5295}"/>
    <dgm:cxn modelId="{D57D2E7B-8887-417C-935F-4DE33590D09A}" srcId="{F07189F3-27AF-4B70-AD5C-2C5E2212FC11}" destId="{43ED3CF0-C1AB-4840-B6CF-AC87C64F0754}" srcOrd="1" destOrd="0" parTransId="{D62AAD6F-E65A-4ABC-B503-50F861347EB3}" sibTransId="{E90A70C0-FD1A-47FB-BB81-032CCAE6B846}"/>
    <dgm:cxn modelId="{B4BB67AA-1D37-44A8-8010-3FBF28B4212B}" type="presOf" srcId="{43ED3CF0-C1AB-4840-B6CF-AC87C64F0754}" destId="{C2A7165B-3916-4356-8E86-500DA4B21657}" srcOrd="0" destOrd="0" presId="urn:microsoft.com/office/officeart/2018/5/layout/IconLeafLabelList"/>
    <dgm:cxn modelId="{29A891AC-1188-40DE-80F3-4817003C33D5}" type="presOf" srcId="{21A34043-07A2-4DC8-91F5-E09F68C7FFB0}" destId="{CC0DA3D1-E32E-4CE2-AAAF-37CCE9BB0C45}" srcOrd="0" destOrd="0" presId="urn:microsoft.com/office/officeart/2018/5/layout/IconLeafLabelList"/>
    <dgm:cxn modelId="{2373E6D1-8B13-4237-BE99-A1B5F479DFDE}" type="presOf" srcId="{F07189F3-27AF-4B70-AD5C-2C5E2212FC11}" destId="{84E29155-E709-4496-BE8F-714F16FA888D}" srcOrd="0" destOrd="0" presId="urn:microsoft.com/office/officeart/2018/5/layout/IconLeafLabelList"/>
    <dgm:cxn modelId="{4D06FBEC-B08C-46EC-8396-030273692D0E}" type="presParOf" srcId="{84E29155-E709-4496-BE8F-714F16FA888D}" destId="{C82E5FE1-F609-4F17-AA64-4A3A399219E0}" srcOrd="0" destOrd="0" presId="urn:microsoft.com/office/officeart/2018/5/layout/IconLeafLabelList"/>
    <dgm:cxn modelId="{E2D17401-0F8D-48E6-BFCE-7DCDF4989C0E}" type="presParOf" srcId="{C82E5FE1-F609-4F17-AA64-4A3A399219E0}" destId="{A0E9F33B-3DE2-4B47-8246-BA7B1684CFAC}" srcOrd="0" destOrd="0" presId="urn:microsoft.com/office/officeart/2018/5/layout/IconLeafLabelList"/>
    <dgm:cxn modelId="{6593CEB0-8B83-48BB-B015-9A167270F769}" type="presParOf" srcId="{C82E5FE1-F609-4F17-AA64-4A3A399219E0}" destId="{C7D9E903-3150-408B-B379-DE99C3E0C22F}" srcOrd="1" destOrd="0" presId="urn:microsoft.com/office/officeart/2018/5/layout/IconLeafLabelList"/>
    <dgm:cxn modelId="{B0C3D3E3-CC51-427E-BD0A-1C228DBB55A9}" type="presParOf" srcId="{C82E5FE1-F609-4F17-AA64-4A3A399219E0}" destId="{40F3CCEA-A3FA-48D2-809D-47230393ABD1}" srcOrd="2" destOrd="0" presId="urn:microsoft.com/office/officeart/2018/5/layout/IconLeafLabelList"/>
    <dgm:cxn modelId="{73213D90-CBEE-40D4-AAE4-4BD862CA0B77}" type="presParOf" srcId="{C82E5FE1-F609-4F17-AA64-4A3A399219E0}" destId="{CC0DA3D1-E32E-4CE2-AAAF-37CCE9BB0C45}" srcOrd="3" destOrd="0" presId="urn:microsoft.com/office/officeart/2018/5/layout/IconLeafLabelList"/>
    <dgm:cxn modelId="{8E67BB8E-AE7D-4CC1-A3CF-975F5A110170}" type="presParOf" srcId="{84E29155-E709-4496-BE8F-714F16FA888D}" destId="{BCBBE237-C76F-4E30-ACAA-2E58D651119F}" srcOrd="1" destOrd="0" presId="urn:microsoft.com/office/officeart/2018/5/layout/IconLeafLabelList"/>
    <dgm:cxn modelId="{17251235-ACEE-49F8-BB68-A47B6B98AD5B}" type="presParOf" srcId="{84E29155-E709-4496-BE8F-714F16FA888D}" destId="{1B1C97CD-6CC0-402D-99EB-48CE93212048}" srcOrd="2" destOrd="0" presId="urn:microsoft.com/office/officeart/2018/5/layout/IconLeafLabelList"/>
    <dgm:cxn modelId="{44EC2C87-6C8E-4D0E-B854-2DF62264C597}" type="presParOf" srcId="{1B1C97CD-6CC0-402D-99EB-48CE93212048}" destId="{CAF4D033-9B2C-42E0-ACC4-438B30F8C68D}" srcOrd="0" destOrd="0" presId="urn:microsoft.com/office/officeart/2018/5/layout/IconLeafLabelList"/>
    <dgm:cxn modelId="{262E2DF8-DF2E-4EE0-900D-3072E13BBEBA}" type="presParOf" srcId="{1B1C97CD-6CC0-402D-99EB-48CE93212048}" destId="{27787E08-25F0-4AAC-B4A0-E5E051EDF1C2}" srcOrd="1" destOrd="0" presId="urn:microsoft.com/office/officeart/2018/5/layout/IconLeafLabelList"/>
    <dgm:cxn modelId="{7566E59F-3FFD-4688-A097-22B5ED46518C}" type="presParOf" srcId="{1B1C97CD-6CC0-402D-99EB-48CE93212048}" destId="{F477E5E2-1E19-4BAC-823D-2000950C8847}" srcOrd="2" destOrd="0" presId="urn:microsoft.com/office/officeart/2018/5/layout/IconLeafLabelList"/>
    <dgm:cxn modelId="{4CCC56BB-ACE5-44E0-A1B2-F7B21B0EB88A}" type="presParOf" srcId="{1B1C97CD-6CC0-402D-99EB-48CE93212048}" destId="{C2A7165B-3916-4356-8E86-500DA4B2165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C11508-8084-41E9-B17C-A40945BE218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D28ACA8-1F60-4DCA-BFF6-B007F733984D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ko-KR" sz="2000" b="1" dirty="0">
              <a:solidFill>
                <a:schemeClr val="accent6"/>
              </a:solidFill>
            </a:rPr>
            <a:t>사용 언어</a:t>
          </a:r>
          <a:endParaRPr lang="en-US" sz="2000" b="1" dirty="0">
            <a:solidFill>
              <a:schemeClr val="accent6"/>
            </a:solidFill>
          </a:endParaRPr>
        </a:p>
      </dgm:t>
    </dgm:pt>
    <dgm:pt modelId="{EA983DF6-D049-4C30-B85C-94D3423FAEEC}" type="parTrans" cxnId="{3CBD1612-2703-48CF-8359-31AFE511A659}">
      <dgm:prSet/>
      <dgm:spPr/>
      <dgm:t>
        <a:bodyPr/>
        <a:lstStyle/>
        <a:p>
          <a:endParaRPr lang="en-US"/>
        </a:p>
      </dgm:t>
    </dgm:pt>
    <dgm:pt modelId="{DF0477F6-103E-4FFE-B018-8CFE7D4DEC40}" type="sibTrans" cxnId="{3CBD1612-2703-48CF-8359-31AFE511A659}">
      <dgm:prSet/>
      <dgm:spPr/>
      <dgm:t>
        <a:bodyPr/>
        <a:lstStyle/>
        <a:p>
          <a:endParaRPr lang="en-US"/>
        </a:p>
      </dgm:t>
    </dgm:pt>
    <dgm:pt modelId="{D64221CC-A41A-4078-801C-0D4B2C5417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python</a:t>
          </a:r>
        </a:p>
      </dgm:t>
    </dgm:pt>
    <dgm:pt modelId="{EF5B9DF1-759A-4DB2-BFFA-9AD2C2ED2997}" type="parTrans" cxnId="{5AA8D812-FAF6-467E-BCB4-F5E9FBFF68F8}">
      <dgm:prSet/>
      <dgm:spPr/>
      <dgm:t>
        <a:bodyPr/>
        <a:lstStyle/>
        <a:p>
          <a:endParaRPr lang="en-US"/>
        </a:p>
      </dgm:t>
    </dgm:pt>
    <dgm:pt modelId="{EB77639B-41C7-4A91-9C29-BDB16E40A545}" type="sibTrans" cxnId="{5AA8D812-FAF6-467E-BCB4-F5E9FBFF68F8}">
      <dgm:prSet/>
      <dgm:spPr/>
      <dgm:t>
        <a:bodyPr/>
        <a:lstStyle/>
        <a:p>
          <a:endParaRPr lang="en-US"/>
        </a:p>
      </dgm:t>
    </dgm:pt>
    <dgm:pt modelId="{8E25D316-96E4-46E2-95D0-FE66CB1DB76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ko-KR" sz="2000" b="1" dirty="0">
              <a:solidFill>
                <a:schemeClr val="accent6"/>
              </a:solidFill>
            </a:rPr>
            <a:t>개발 환경</a:t>
          </a:r>
          <a:endParaRPr lang="en-US" sz="2000" b="1" dirty="0">
            <a:solidFill>
              <a:schemeClr val="accent6"/>
            </a:solidFill>
          </a:endParaRPr>
        </a:p>
      </dgm:t>
    </dgm:pt>
    <dgm:pt modelId="{19715D8B-8DE1-4B23-975B-F21AC50EABA4}" type="parTrans" cxnId="{01D4A2FE-062E-48B6-97E0-490CC813FBA8}">
      <dgm:prSet/>
      <dgm:spPr/>
      <dgm:t>
        <a:bodyPr/>
        <a:lstStyle/>
        <a:p>
          <a:endParaRPr lang="en-US"/>
        </a:p>
      </dgm:t>
    </dgm:pt>
    <dgm:pt modelId="{DCF73461-F50A-4216-BA30-6C3AEE9D2BA8}" type="sibTrans" cxnId="{01D4A2FE-062E-48B6-97E0-490CC813FBA8}">
      <dgm:prSet/>
      <dgm:spPr/>
      <dgm:t>
        <a:bodyPr/>
        <a:lstStyle/>
        <a:p>
          <a:endParaRPr lang="en-US"/>
        </a:p>
      </dgm:t>
    </dgm:pt>
    <dgm:pt modelId="{5B1CD4F7-431B-4BCD-B489-B144E5E205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1800" b="1" dirty="0" err="1"/>
            <a:t>jupyter</a:t>
          </a:r>
          <a:r>
            <a:rPr lang="ko-KR" sz="1800" b="1" dirty="0"/>
            <a:t> </a:t>
          </a:r>
          <a:r>
            <a:rPr lang="ko-KR" sz="1800" b="1" dirty="0" err="1"/>
            <a:t>notebook</a:t>
          </a:r>
          <a:endParaRPr lang="en-US" sz="1800" b="1" dirty="0"/>
        </a:p>
      </dgm:t>
    </dgm:pt>
    <dgm:pt modelId="{5A49068B-47B9-43B6-AF60-3E837930E027}" type="parTrans" cxnId="{4E6F7A77-B327-4907-B7F1-5D3C98A158DF}">
      <dgm:prSet/>
      <dgm:spPr/>
      <dgm:t>
        <a:bodyPr/>
        <a:lstStyle/>
        <a:p>
          <a:endParaRPr lang="en-US"/>
        </a:p>
      </dgm:t>
    </dgm:pt>
    <dgm:pt modelId="{1C580482-AB33-4911-A607-73F5740E26C8}" type="sibTrans" cxnId="{4E6F7A77-B327-4907-B7F1-5D3C98A158DF}">
      <dgm:prSet/>
      <dgm:spPr/>
      <dgm:t>
        <a:bodyPr/>
        <a:lstStyle/>
        <a:p>
          <a:endParaRPr lang="en-US"/>
        </a:p>
      </dgm:t>
    </dgm:pt>
    <dgm:pt modelId="{0A8A06FD-B753-43A3-9F8F-9B68BD6E92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1800" b="1" dirty="0" err="1"/>
            <a:t>pycharm</a:t>
          </a:r>
          <a:endParaRPr lang="en-US" sz="1800" b="1" dirty="0"/>
        </a:p>
      </dgm:t>
    </dgm:pt>
    <dgm:pt modelId="{5097A742-6AFB-486B-83B5-B0F2AF0A55B7}" type="parTrans" cxnId="{5B77C48C-84A2-4605-9646-616A0CE85F5B}">
      <dgm:prSet/>
      <dgm:spPr/>
      <dgm:t>
        <a:bodyPr/>
        <a:lstStyle/>
        <a:p>
          <a:endParaRPr lang="en-US"/>
        </a:p>
      </dgm:t>
    </dgm:pt>
    <dgm:pt modelId="{B43F5B2F-FB18-4224-B58B-D1E5C505532C}" type="sibTrans" cxnId="{5B77C48C-84A2-4605-9646-616A0CE85F5B}">
      <dgm:prSet/>
      <dgm:spPr/>
      <dgm:t>
        <a:bodyPr/>
        <a:lstStyle/>
        <a:p>
          <a:endParaRPr lang="en-US"/>
        </a:p>
      </dgm:t>
    </dgm:pt>
    <dgm:pt modelId="{13F8B159-2846-4BD8-B732-D7C04453DF8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ko-KR" sz="2000" b="1" dirty="0">
              <a:solidFill>
                <a:schemeClr val="accent6"/>
              </a:solidFill>
            </a:rPr>
            <a:t>라이브러리</a:t>
          </a:r>
          <a:endParaRPr lang="en-US" sz="2000" b="1" dirty="0">
            <a:solidFill>
              <a:schemeClr val="accent6"/>
            </a:solidFill>
          </a:endParaRPr>
        </a:p>
      </dgm:t>
    </dgm:pt>
    <dgm:pt modelId="{8D13D9D9-8E71-446D-9B28-4A54B01540B3}" type="parTrans" cxnId="{E02AA75C-D6C0-4E06-8D25-2345B9187FD5}">
      <dgm:prSet/>
      <dgm:spPr/>
      <dgm:t>
        <a:bodyPr/>
        <a:lstStyle/>
        <a:p>
          <a:endParaRPr lang="en-US"/>
        </a:p>
      </dgm:t>
    </dgm:pt>
    <dgm:pt modelId="{B27ABE3A-86E6-4677-BAAB-10561F4B8449}" type="sibTrans" cxnId="{E02AA75C-D6C0-4E06-8D25-2345B9187FD5}">
      <dgm:prSet/>
      <dgm:spPr/>
      <dgm:t>
        <a:bodyPr/>
        <a:lstStyle/>
        <a:p>
          <a:endParaRPr lang="en-US"/>
        </a:p>
      </dgm:t>
    </dgm:pt>
    <dgm:pt modelId="{BE36B164-EC21-43A7-95B7-3C2C8A1A0A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1800" b="1"/>
            <a:t>numpy</a:t>
          </a:r>
          <a:endParaRPr lang="en-US" sz="1800" b="1"/>
        </a:p>
      </dgm:t>
    </dgm:pt>
    <dgm:pt modelId="{3BEEF5CD-64F1-4420-99CB-492E8FBC47BB}" type="parTrans" cxnId="{E637FCE3-6F47-40AE-963E-EEA4BED74F32}">
      <dgm:prSet/>
      <dgm:spPr/>
      <dgm:t>
        <a:bodyPr/>
        <a:lstStyle/>
        <a:p>
          <a:endParaRPr lang="en-US"/>
        </a:p>
      </dgm:t>
    </dgm:pt>
    <dgm:pt modelId="{D63DEE5A-1078-4689-8A7E-15B527E65CB3}" type="sibTrans" cxnId="{E637FCE3-6F47-40AE-963E-EEA4BED74F32}">
      <dgm:prSet/>
      <dgm:spPr/>
      <dgm:t>
        <a:bodyPr/>
        <a:lstStyle/>
        <a:p>
          <a:endParaRPr lang="en-US"/>
        </a:p>
      </dgm:t>
    </dgm:pt>
    <dgm:pt modelId="{C11DE525-CB57-4936-B8F3-4E7B33DF6D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1800" b="1" dirty="0"/>
            <a:t>cv2</a:t>
          </a:r>
          <a:endParaRPr lang="en-US" sz="1800" b="1" dirty="0"/>
        </a:p>
      </dgm:t>
    </dgm:pt>
    <dgm:pt modelId="{2DBAF0F4-D330-40E5-A713-4C8BDFA220EE}" type="parTrans" cxnId="{0ACC955D-68F1-4C00-9629-4BAE0C35CCE2}">
      <dgm:prSet/>
      <dgm:spPr/>
      <dgm:t>
        <a:bodyPr/>
        <a:lstStyle/>
        <a:p>
          <a:endParaRPr lang="en-US"/>
        </a:p>
      </dgm:t>
    </dgm:pt>
    <dgm:pt modelId="{E85DA536-6C4B-4781-9A04-41CDD30F467E}" type="sibTrans" cxnId="{0ACC955D-68F1-4C00-9629-4BAE0C35CCE2}">
      <dgm:prSet/>
      <dgm:spPr/>
      <dgm:t>
        <a:bodyPr/>
        <a:lstStyle/>
        <a:p>
          <a:endParaRPr lang="en-US"/>
        </a:p>
      </dgm:t>
    </dgm:pt>
    <dgm:pt modelId="{5A0A60C9-D7A7-4EAF-BFE0-DEF898DDA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800" b="1" dirty="0"/>
            <a:t>P</a:t>
          </a:r>
          <a:r>
            <a:rPr lang="ko-KR" sz="1800" b="1" dirty="0"/>
            <a:t>IL</a:t>
          </a:r>
          <a:endParaRPr lang="en-US" sz="1800" b="1" dirty="0"/>
        </a:p>
      </dgm:t>
    </dgm:pt>
    <dgm:pt modelId="{F4737A00-E081-476F-95A0-D0110D092336}" type="parTrans" cxnId="{8AD593BE-BCBD-4D97-A307-A935BC3F8C65}">
      <dgm:prSet/>
      <dgm:spPr/>
      <dgm:t>
        <a:bodyPr/>
        <a:lstStyle/>
        <a:p>
          <a:endParaRPr lang="en-US"/>
        </a:p>
      </dgm:t>
    </dgm:pt>
    <dgm:pt modelId="{9C009E4A-2B4C-4637-BCA1-A7800B4D57EF}" type="sibTrans" cxnId="{8AD593BE-BCBD-4D97-A307-A935BC3F8C65}">
      <dgm:prSet/>
      <dgm:spPr/>
      <dgm:t>
        <a:bodyPr/>
        <a:lstStyle/>
        <a:p>
          <a:endParaRPr lang="en-US"/>
        </a:p>
      </dgm:t>
    </dgm:pt>
    <dgm:pt modelId="{51A49C0D-A735-405F-866F-65BE0F0A93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800" b="1" dirty="0"/>
            <a:t>m</a:t>
          </a:r>
          <a:r>
            <a:rPr lang="ko-KR" sz="1800" b="1" dirty="0" err="1"/>
            <a:t>atplotlib</a:t>
          </a:r>
          <a:endParaRPr lang="en-US" sz="1800" b="1" dirty="0"/>
        </a:p>
      </dgm:t>
    </dgm:pt>
    <dgm:pt modelId="{1A4BBE67-31CE-4A1C-A716-C6A783E3C633}" type="parTrans" cxnId="{213BAB00-99BD-4271-836F-109B302F96AA}">
      <dgm:prSet/>
      <dgm:spPr/>
      <dgm:t>
        <a:bodyPr/>
        <a:lstStyle/>
        <a:p>
          <a:endParaRPr lang="en-US"/>
        </a:p>
      </dgm:t>
    </dgm:pt>
    <dgm:pt modelId="{0CF85D18-F954-47B4-950B-8A9908FC899A}" type="sibTrans" cxnId="{213BAB00-99BD-4271-836F-109B302F96AA}">
      <dgm:prSet/>
      <dgm:spPr/>
      <dgm:t>
        <a:bodyPr/>
        <a:lstStyle/>
        <a:p>
          <a:endParaRPr lang="en-US"/>
        </a:p>
      </dgm:t>
    </dgm:pt>
    <dgm:pt modelId="{7D8CC2EC-7A54-4836-83B8-8D9D4AE91A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800" b="1" dirty="0"/>
            <a:t>p</a:t>
          </a:r>
          <a:r>
            <a:rPr lang="ko-KR" sz="1800" b="1" dirty="0" err="1"/>
            <a:t>ytesseract</a:t>
          </a:r>
          <a:endParaRPr lang="en-US" sz="1800" b="1" dirty="0"/>
        </a:p>
      </dgm:t>
    </dgm:pt>
    <dgm:pt modelId="{522E18C2-C092-4759-BE85-5EC7515BA716}" type="parTrans" cxnId="{C9226CB3-DF76-40C8-9F09-1B89AE0097D1}">
      <dgm:prSet/>
      <dgm:spPr/>
      <dgm:t>
        <a:bodyPr/>
        <a:lstStyle/>
        <a:p>
          <a:endParaRPr lang="en-US"/>
        </a:p>
      </dgm:t>
    </dgm:pt>
    <dgm:pt modelId="{28D663A2-293A-401A-8474-F62BA22C49B6}" type="sibTrans" cxnId="{C9226CB3-DF76-40C8-9F09-1B89AE0097D1}">
      <dgm:prSet/>
      <dgm:spPr/>
      <dgm:t>
        <a:bodyPr/>
        <a:lstStyle/>
        <a:p>
          <a:endParaRPr lang="en-US"/>
        </a:p>
      </dgm:t>
    </dgm:pt>
    <dgm:pt modelId="{1B0BD40E-6089-4133-8208-695A4F5CAE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1800" b="1" dirty="0" err="1"/>
            <a:t>tkinter</a:t>
          </a:r>
          <a:endParaRPr lang="en-US" sz="1800" b="1" dirty="0"/>
        </a:p>
      </dgm:t>
    </dgm:pt>
    <dgm:pt modelId="{69C59AD3-C705-4EDE-A95D-F35716FAC7AC}" type="parTrans" cxnId="{12D9F437-CCBB-45BF-95AB-6DA784EDED8D}">
      <dgm:prSet/>
      <dgm:spPr/>
      <dgm:t>
        <a:bodyPr/>
        <a:lstStyle/>
        <a:p>
          <a:endParaRPr lang="en-US"/>
        </a:p>
      </dgm:t>
    </dgm:pt>
    <dgm:pt modelId="{AE671AF2-54E5-4472-84D3-173E7C4CE0E5}" type="sibTrans" cxnId="{12D9F437-CCBB-45BF-95AB-6DA784EDED8D}">
      <dgm:prSet/>
      <dgm:spPr/>
      <dgm:t>
        <a:bodyPr/>
        <a:lstStyle/>
        <a:p>
          <a:endParaRPr lang="en-US"/>
        </a:p>
      </dgm:t>
    </dgm:pt>
    <dgm:pt modelId="{D322D38E-E7E0-4219-92B5-51ADD0A08F58}" type="pres">
      <dgm:prSet presAssocID="{56C11508-8084-41E9-B17C-A40945BE2189}" presName="root" presStyleCnt="0">
        <dgm:presLayoutVars>
          <dgm:dir/>
          <dgm:resizeHandles val="exact"/>
        </dgm:presLayoutVars>
      </dgm:prSet>
      <dgm:spPr/>
    </dgm:pt>
    <dgm:pt modelId="{9C4A1276-83A6-4E31-B51C-AD099FEBFC32}" type="pres">
      <dgm:prSet presAssocID="{8D28ACA8-1F60-4DCA-BFF6-B007F733984D}" presName="compNode" presStyleCnt="0"/>
      <dgm:spPr/>
    </dgm:pt>
    <dgm:pt modelId="{AF4041CB-D57E-4BC7-AD6C-DA294F7631E0}" type="pres">
      <dgm:prSet presAssocID="{8D28ACA8-1F60-4DCA-BFF6-B007F733984D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>
          <a:noFill/>
        </a:ln>
      </dgm:spPr>
    </dgm:pt>
    <dgm:pt modelId="{F0C55E73-FDA4-4C23-B3E6-C733FED83866}" type="pres">
      <dgm:prSet presAssocID="{8D28ACA8-1F60-4DCA-BFF6-B007F733984D}" presName="iconSpace" presStyleCnt="0"/>
      <dgm:spPr/>
    </dgm:pt>
    <dgm:pt modelId="{FC32ADBF-BC18-4D85-A2C9-2FEE38D72B49}" type="pres">
      <dgm:prSet presAssocID="{8D28ACA8-1F60-4DCA-BFF6-B007F733984D}" presName="parTx" presStyleLbl="revTx" presStyleIdx="0" presStyleCnt="6">
        <dgm:presLayoutVars>
          <dgm:chMax val="0"/>
          <dgm:chPref val="0"/>
        </dgm:presLayoutVars>
      </dgm:prSet>
      <dgm:spPr/>
    </dgm:pt>
    <dgm:pt modelId="{37535A04-E9A4-43DF-B87C-8252BCEC7C11}" type="pres">
      <dgm:prSet presAssocID="{8D28ACA8-1F60-4DCA-BFF6-B007F733984D}" presName="txSpace" presStyleCnt="0"/>
      <dgm:spPr/>
    </dgm:pt>
    <dgm:pt modelId="{8A67CD7C-7FA8-4A20-9404-D452898FA952}" type="pres">
      <dgm:prSet presAssocID="{8D28ACA8-1F60-4DCA-BFF6-B007F733984D}" presName="desTx" presStyleLbl="revTx" presStyleIdx="1" presStyleCnt="6">
        <dgm:presLayoutVars/>
      </dgm:prSet>
      <dgm:spPr/>
    </dgm:pt>
    <dgm:pt modelId="{1C86CC48-5CD5-487B-A917-C0883E47C466}" type="pres">
      <dgm:prSet presAssocID="{DF0477F6-103E-4FFE-B018-8CFE7D4DEC40}" presName="sibTrans" presStyleCnt="0"/>
      <dgm:spPr/>
    </dgm:pt>
    <dgm:pt modelId="{93FAE68B-35D2-4747-B31B-32D651DD7F0E}" type="pres">
      <dgm:prSet presAssocID="{8E25D316-96E4-46E2-95D0-FE66CB1DB769}" presName="compNode" presStyleCnt="0"/>
      <dgm:spPr/>
    </dgm:pt>
    <dgm:pt modelId="{BF75A836-2E80-4139-AFCF-CB744A139335}" type="pres">
      <dgm:prSet presAssocID="{8E25D316-96E4-46E2-95D0-FE66CB1DB769}" presName="icon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0573A53-7AE4-4B6D-8623-31E89C3FF52C}" type="pres">
      <dgm:prSet presAssocID="{8E25D316-96E4-46E2-95D0-FE66CB1DB769}" presName="iconSpace" presStyleCnt="0"/>
      <dgm:spPr/>
    </dgm:pt>
    <dgm:pt modelId="{36CAFA4E-BBFE-4D74-9FEF-02A4431752F2}" type="pres">
      <dgm:prSet presAssocID="{8E25D316-96E4-46E2-95D0-FE66CB1DB769}" presName="parTx" presStyleLbl="revTx" presStyleIdx="2" presStyleCnt="6">
        <dgm:presLayoutVars>
          <dgm:chMax val="0"/>
          <dgm:chPref val="0"/>
        </dgm:presLayoutVars>
      </dgm:prSet>
      <dgm:spPr/>
    </dgm:pt>
    <dgm:pt modelId="{43FBC2E1-5C35-49AE-A5A8-67617DF2F1FD}" type="pres">
      <dgm:prSet presAssocID="{8E25D316-96E4-46E2-95D0-FE66CB1DB769}" presName="txSpace" presStyleCnt="0"/>
      <dgm:spPr/>
    </dgm:pt>
    <dgm:pt modelId="{B6BEB203-0745-49CD-822D-4917DD6DF464}" type="pres">
      <dgm:prSet presAssocID="{8E25D316-96E4-46E2-95D0-FE66CB1DB769}" presName="desTx" presStyleLbl="revTx" presStyleIdx="3" presStyleCnt="6">
        <dgm:presLayoutVars/>
      </dgm:prSet>
      <dgm:spPr/>
    </dgm:pt>
    <dgm:pt modelId="{E2A5CB1E-B8DB-40B8-AFA5-2035751BFD76}" type="pres">
      <dgm:prSet presAssocID="{DCF73461-F50A-4216-BA30-6C3AEE9D2BA8}" presName="sibTrans" presStyleCnt="0"/>
      <dgm:spPr/>
    </dgm:pt>
    <dgm:pt modelId="{EA775122-4C8B-4215-92AF-B015CB525148}" type="pres">
      <dgm:prSet presAssocID="{13F8B159-2846-4BD8-B732-D7C04453DF82}" presName="compNode" presStyleCnt="0"/>
      <dgm:spPr/>
    </dgm:pt>
    <dgm:pt modelId="{3E30E83F-6C88-49DF-BA94-42F850659BF6}" type="pres">
      <dgm:prSet presAssocID="{13F8B159-2846-4BD8-B732-D7C04453DF82}" presName="icon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8F6E2A77-63C0-4FCA-943A-05CAB621E222}" type="pres">
      <dgm:prSet presAssocID="{13F8B159-2846-4BD8-B732-D7C04453DF82}" presName="iconSpace" presStyleCnt="0"/>
      <dgm:spPr/>
    </dgm:pt>
    <dgm:pt modelId="{4C9C66AD-A540-4919-BD47-AB7D4D1B65B5}" type="pres">
      <dgm:prSet presAssocID="{13F8B159-2846-4BD8-B732-D7C04453DF82}" presName="parTx" presStyleLbl="revTx" presStyleIdx="4" presStyleCnt="6">
        <dgm:presLayoutVars>
          <dgm:chMax val="0"/>
          <dgm:chPref val="0"/>
        </dgm:presLayoutVars>
      </dgm:prSet>
      <dgm:spPr/>
    </dgm:pt>
    <dgm:pt modelId="{91F83DF6-F83D-4623-9FAE-7EB48A936726}" type="pres">
      <dgm:prSet presAssocID="{13F8B159-2846-4BD8-B732-D7C04453DF82}" presName="txSpace" presStyleCnt="0"/>
      <dgm:spPr/>
    </dgm:pt>
    <dgm:pt modelId="{6407AE17-F299-4567-B075-CE9B6A4861E7}" type="pres">
      <dgm:prSet presAssocID="{13F8B159-2846-4BD8-B732-D7C04453DF82}" presName="desTx" presStyleLbl="revTx" presStyleIdx="5" presStyleCnt="6">
        <dgm:presLayoutVars/>
      </dgm:prSet>
      <dgm:spPr/>
    </dgm:pt>
  </dgm:ptLst>
  <dgm:cxnLst>
    <dgm:cxn modelId="{213BAB00-99BD-4271-836F-109B302F96AA}" srcId="{13F8B159-2846-4BD8-B732-D7C04453DF82}" destId="{51A49C0D-A735-405F-866F-65BE0F0A931C}" srcOrd="3" destOrd="0" parTransId="{1A4BBE67-31CE-4A1C-A716-C6A783E3C633}" sibTransId="{0CF85D18-F954-47B4-950B-8A9908FC899A}"/>
    <dgm:cxn modelId="{3CBD1612-2703-48CF-8359-31AFE511A659}" srcId="{56C11508-8084-41E9-B17C-A40945BE2189}" destId="{8D28ACA8-1F60-4DCA-BFF6-B007F733984D}" srcOrd="0" destOrd="0" parTransId="{EA983DF6-D049-4C30-B85C-94D3423FAEEC}" sibTransId="{DF0477F6-103E-4FFE-B018-8CFE7D4DEC40}"/>
    <dgm:cxn modelId="{5AA8D812-FAF6-467E-BCB4-F5E9FBFF68F8}" srcId="{8D28ACA8-1F60-4DCA-BFF6-B007F733984D}" destId="{D64221CC-A41A-4078-801C-0D4B2C5417C8}" srcOrd="0" destOrd="0" parTransId="{EF5B9DF1-759A-4DB2-BFFA-9AD2C2ED2997}" sibTransId="{EB77639B-41C7-4A91-9C29-BDB16E40A545}"/>
    <dgm:cxn modelId="{12D9F437-CCBB-45BF-95AB-6DA784EDED8D}" srcId="{13F8B159-2846-4BD8-B732-D7C04453DF82}" destId="{1B0BD40E-6089-4133-8208-695A4F5CAECB}" srcOrd="5" destOrd="0" parTransId="{69C59AD3-C705-4EDE-A95D-F35716FAC7AC}" sibTransId="{AE671AF2-54E5-4472-84D3-173E7C4CE0E5}"/>
    <dgm:cxn modelId="{E02AA75C-D6C0-4E06-8D25-2345B9187FD5}" srcId="{56C11508-8084-41E9-B17C-A40945BE2189}" destId="{13F8B159-2846-4BD8-B732-D7C04453DF82}" srcOrd="2" destOrd="0" parTransId="{8D13D9D9-8E71-446D-9B28-4A54B01540B3}" sibTransId="{B27ABE3A-86E6-4677-BAAB-10561F4B8449}"/>
    <dgm:cxn modelId="{0ACC955D-68F1-4C00-9629-4BAE0C35CCE2}" srcId="{13F8B159-2846-4BD8-B732-D7C04453DF82}" destId="{C11DE525-CB57-4936-B8F3-4E7B33DF6DFA}" srcOrd="1" destOrd="0" parTransId="{2DBAF0F4-D330-40E5-A713-4C8BDFA220EE}" sibTransId="{E85DA536-6C4B-4781-9A04-41CDD30F467E}"/>
    <dgm:cxn modelId="{44864769-B0E3-407E-B752-E7E6B1812C0D}" type="presOf" srcId="{51A49C0D-A735-405F-866F-65BE0F0A931C}" destId="{6407AE17-F299-4567-B075-CE9B6A4861E7}" srcOrd="0" destOrd="3" presId="urn:microsoft.com/office/officeart/2018/5/layout/CenteredIconLabelDescriptionList"/>
    <dgm:cxn modelId="{226CED71-9890-4A7D-8FEF-F1CA88DAE8CF}" type="presOf" srcId="{5A0A60C9-D7A7-4EAF-BFE0-DEF898DDAE0C}" destId="{6407AE17-F299-4567-B075-CE9B6A4861E7}" srcOrd="0" destOrd="2" presId="urn:microsoft.com/office/officeart/2018/5/layout/CenteredIconLabelDescriptionList"/>
    <dgm:cxn modelId="{B91E0252-D9E0-43A7-927F-EEA67679B2C4}" type="presOf" srcId="{1B0BD40E-6089-4133-8208-695A4F5CAECB}" destId="{6407AE17-F299-4567-B075-CE9B6A4861E7}" srcOrd="0" destOrd="5" presId="urn:microsoft.com/office/officeart/2018/5/layout/CenteredIconLabelDescriptionList"/>
    <dgm:cxn modelId="{F700F076-0971-4E83-BD56-B263284588EA}" type="presOf" srcId="{13F8B159-2846-4BD8-B732-D7C04453DF82}" destId="{4C9C66AD-A540-4919-BD47-AB7D4D1B65B5}" srcOrd="0" destOrd="0" presId="urn:microsoft.com/office/officeart/2018/5/layout/CenteredIconLabelDescriptionList"/>
    <dgm:cxn modelId="{4E6F7A77-B327-4907-B7F1-5D3C98A158DF}" srcId="{8E25D316-96E4-46E2-95D0-FE66CB1DB769}" destId="{5B1CD4F7-431B-4BCD-B489-B144E5E2050F}" srcOrd="0" destOrd="0" parTransId="{5A49068B-47B9-43B6-AF60-3E837930E027}" sibTransId="{1C580482-AB33-4911-A607-73F5740E26C8}"/>
    <dgm:cxn modelId="{ACB1997A-0EBB-4246-A17E-653219B5EEBC}" type="presOf" srcId="{C11DE525-CB57-4936-B8F3-4E7B33DF6DFA}" destId="{6407AE17-F299-4567-B075-CE9B6A4861E7}" srcOrd="0" destOrd="1" presId="urn:microsoft.com/office/officeart/2018/5/layout/CenteredIconLabelDescriptionList"/>
    <dgm:cxn modelId="{5B77C48C-84A2-4605-9646-616A0CE85F5B}" srcId="{8E25D316-96E4-46E2-95D0-FE66CB1DB769}" destId="{0A8A06FD-B753-43A3-9F8F-9B68BD6E9207}" srcOrd="1" destOrd="0" parTransId="{5097A742-6AFB-486B-83B5-B0F2AF0A55B7}" sibTransId="{B43F5B2F-FB18-4224-B58B-D1E5C505532C}"/>
    <dgm:cxn modelId="{86BD9C9D-A42E-4285-936B-8EC70EACC96A}" type="presOf" srcId="{8D28ACA8-1F60-4DCA-BFF6-B007F733984D}" destId="{FC32ADBF-BC18-4D85-A2C9-2FEE38D72B49}" srcOrd="0" destOrd="0" presId="urn:microsoft.com/office/officeart/2018/5/layout/CenteredIconLabelDescriptionList"/>
    <dgm:cxn modelId="{322A20A9-EBEC-40E9-9154-1FB778265025}" type="presOf" srcId="{5B1CD4F7-431B-4BCD-B489-B144E5E2050F}" destId="{B6BEB203-0745-49CD-822D-4917DD6DF464}" srcOrd="0" destOrd="0" presId="urn:microsoft.com/office/officeart/2018/5/layout/CenteredIconLabelDescriptionList"/>
    <dgm:cxn modelId="{C9226CB3-DF76-40C8-9F09-1B89AE0097D1}" srcId="{13F8B159-2846-4BD8-B732-D7C04453DF82}" destId="{7D8CC2EC-7A54-4836-83B8-8D9D4AE91A0F}" srcOrd="4" destOrd="0" parTransId="{522E18C2-C092-4759-BE85-5EC7515BA716}" sibTransId="{28D663A2-293A-401A-8474-F62BA22C49B6}"/>
    <dgm:cxn modelId="{AA1F16B8-3E52-42E3-9F97-90E289DB24AB}" type="presOf" srcId="{0A8A06FD-B753-43A3-9F8F-9B68BD6E9207}" destId="{B6BEB203-0745-49CD-822D-4917DD6DF464}" srcOrd="0" destOrd="1" presId="urn:microsoft.com/office/officeart/2018/5/layout/CenteredIconLabelDescriptionList"/>
    <dgm:cxn modelId="{B479E6BA-5216-4AD5-8326-F64FE674DA95}" type="presOf" srcId="{56C11508-8084-41E9-B17C-A40945BE2189}" destId="{D322D38E-E7E0-4219-92B5-51ADD0A08F58}" srcOrd="0" destOrd="0" presId="urn:microsoft.com/office/officeart/2018/5/layout/CenteredIconLabelDescriptionList"/>
    <dgm:cxn modelId="{8AD593BE-BCBD-4D97-A307-A935BC3F8C65}" srcId="{13F8B159-2846-4BD8-B732-D7C04453DF82}" destId="{5A0A60C9-D7A7-4EAF-BFE0-DEF898DDAE0C}" srcOrd="2" destOrd="0" parTransId="{F4737A00-E081-476F-95A0-D0110D092336}" sibTransId="{9C009E4A-2B4C-4637-BCA1-A7800B4D57EF}"/>
    <dgm:cxn modelId="{11C52BC4-C8FD-4501-9599-2F0FE937A7D4}" type="presOf" srcId="{8E25D316-96E4-46E2-95D0-FE66CB1DB769}" destId="{36CAFA4E-BBFE-4D74-9FEF-02A4431752F2}" srcOrd="0" destOrd="0" presId="urn:microsoft.com/office/officeart/2018/5/layout/CenteredIconLabelDescriptionList"/>
    <dgm:cxn modelId="{E5C85BDA-810D-456D-ADED-AAD9EB62AC34}" type="presOf" srcId="{7D8CC2EC-7A54-4836-83B8-8D9D4AE91A0F}" destId="{6407AE17-F299-4567-B075-CE9B6A4861E7}" srcOrd="0" destOrd="4" presId="urn:microsoft.com/office/officeart/2018/5/layout/CenteredIconLabelDescriptionList"/>
    <dgm:cxn modelId="{E637FCE3-6F47-40AE-963E-EEA4BED74F32}" srcId="{13F8B159-2846-4BD8-B732-D7C04453DF82}" destId="{BE36B164-EC21-43A7-95B7-3C2C8A1A0AF4}" srcOrd="0" destOrd="0" parTransId="{3BEEF5CD-64F1-4420-99CB-492E8FBC47BB}" sibTransId="{D63DEE5A-1078-4689-8A7E-15B527E65CB3}"/>
    <dgm:cxn modelId="{BDA8FDEB-4F47-432D-958B-53F098523DCB}" type="presOf" srcId="{BE36B164-EC21-43A7-95B7-3C2C8A1A0AF4}" destId="{6407AE17-F299-4567-B075-CE9B6A4861E7}" srcOrd="0" destOrd="0" presId="urn:microsoft.com/office/officeart/2018/5/layout/CenteredIconLabelDescriptionList"/>
    <dgm:cxn modelId="{2EF155F4-4651-4DC6-81CC-1A4E2F1C5C6A}" type="presOf" srcId="{D64221CC-A41A-4078-801C-0D4B2C5417C8}" destId="{8A67CD7C-7FA8-4A20-9404-D452898FA952}" srcOrd="0" destOrd="0" presId="urn:microsoft.com/office/officeart/2018/5/layout/CenteredIconLabelDescriptionList"/>
    <dgm:cxn modelId="{01D4A2FE-062E-48B6-97E0-490CC813FBA8}" srcId="{56C11508-8084-41E9-B17C-A40945BE2189}" destId="{8E25D316-96E4-46E2-95D0-FE66CB1DB769}" srcOrd="1" destOrd="0" parTransId="{19715D8B-8DE1-4B23-975B-F21AC50EABA4}" sibTransId="{DCF73461-F50A-4216-BA30-6C3AEE9D2BA8}"/>
    <dgm:cxn modelId="{20259237-38D8-4851-80C0-58069DD57CA5}" type="presParOf" srcId="{D322D38E-E7E0-4219-92B5-51ADD0A08F58}" destId="{9C4A1276-83A6-4E31-B51C-AD099FEBFC32}" srcOrd="0" destOrd="0" presId="urn:microsoft.com/office/officeart/2018/5/layout/CenteredIconLabelDescriptionList"/>
    <dgm:cxn modelId="{EC70A1E3-90E1-429B-8BDB-99E94C53F70C}" type="presParOf" srcId="{9C4A1276-83A6-4E31-B51C-AD099FEBFC32}" destId="{AF4041CB-D57E-4BC7-AD6C-DA294F7631E0}" srcOrd="0" destOrd="0" presId="urn:microsoft.com/office/officeart/2018/5/layout/CenteredIconLabelDescriptionList"/>
    <dgm:cxn modelId="{1E6D1608-8425-45AF-8FE6-E6070BE1A4E0}" type="presParOf" srcId="{9C4A1276-83A6-4E31-B51C-AD099FEBFC32}" destId="{F0C55E73-FDA4-4C23-B3E6-C733FED83866}" srcOrd="1" destOrd="0" presId="urn:microsoft.com/office/officeart/2018/5/layout/CenteredIconLabelDescriptionList"/>
    <dgm:cxn modelId="{F232E558-B589-48D3-8A6A-C05198A319B5}" type="presParOf" srcId="{9C4A1276-83A6-4E31-B51C-AD099FEBFC32}" destId="{FC32ADBF-BC18-4D85-A2C9-2FEE38D72B49}" srcOrd="2" destOrd="0" presId="urn:microsoft.com/office/officeart/2018/5/layout/CenteredIconLabelDescriptionList"/>
    <dgm:cxn modelId="{B0320EE6-0A07-447C-A85D-CFE0FE4A8828}" type="presParOf" srcId="{9C4A1276-83A6-4E31-B51C-AD099FEBFC32}" destId="{37535A04-E9A4-43DF-B87C-8252BCEC7C11}" srcOrd="3" destOrd="0" presId="urn:microsoft.com/office/officeart/2018/5/layout/CenteredIconLabelDescriptionList"/>
    <dgm:cxn modelId="{6C7D3E0D-DF76-4788-9BDF-A8AAA86E8D09}" type="presParOf" srcId="{9C4A1276-83A6-4E31-B51C-AD099FEBFC32}" destId="{8A67CD7C-7FA8-4A20-9404-D452898FA952}" srcOrd="4" destOrd="0" presId="urn:microsoft.com/office/officeart/2018/5/layout/CenteredIconLabelDescriptionList"/>
    <dgm:cxn modelId="{A9D904F0-0FB8-4AD5-A928-273A924B8F5F}" type="presParOf" srcId="{D322D38E-E7E0-4219-92B5-51ADD0A08F58}" destId="{1C86CC48-5CD5-487B-A917-C0883E47C466}" srcOrd="1" destOrd="0" presId="urn:microsoft.com/office/officeart/2018/5/layout/CenteredIconLabelDescriptionList"/>
    <dgm:cxn modelId="{74129036-DD1D-4FA6-BC6D-E424D890D989}" type="presParOf" srcId="{D322D38E-E7E0-4219-92B5-51ADD0A08F58}" destId="{93FAE68B-35D2-4747-B31B-32D651DD7F0E}" srcOrd="2" destOrd="0" presId="urn:microsoft.com/office/officeart/2018/5/layout/CenteredIconLabelDescriptionList"/>
    <dgm:cxn modelId="{32F5852C-0C71-4DA7-9E9B-2C2194B1958F}" type="presParOf" srcId="{93FAE68B-35D2-4747-B31B-32D651DD7F0E}" destId="{BF75A836-2E80-4139-AFCF-CB744A139335}" srcOrd="0" destOrd="0" presId="urn:microsoft.com/office/officeart/2018/5/layout/CenteredIconLabelDescriptionList"/>
    <dgm:cxn modelId="{8A789854-0AFF-4BCB-B516-6DD9AC64990A}" type="presParOf" srcId="{93FAE68B-35D2-4747-B31B-32D651DD7F0E}" destId="{10573A53-7AE4-4B6D-8623-31E89C3FF52C}" srcOrd="1" destOrd="0" presId="urn:microsoft.com/office/officeart/2018/5/layout/CenteredIconLabelDescriptionList"/>
    <dgm:cxn modelId="{A9EDCD8B-FF47-4076-9030-E723E1B8FCFC}" type="presParOf" srcId="{93FAE68B-35D2-4747-B31B-32D651DD7F0E}" destId="{36CAFA4E-BBFE-4D74-9FEF-02A4431752F2}" srcOrd="2" destOrd="0" presId="urn:microsoft.com/office/officeart/2018/5/layout/CenteredIconLabelDescriptionList"/>
    <dgm:cxn modelId="{09DBF53F-1D5A-4219-A54B-DEA287359236}" type="presParOf" srcId="{93FAE68B-35D2-4747-B31B-32D651DD7F0E}" destId="{43FBC2E1-5C35-49AE-A5A8-67617DF2F1FD}" srcOrd="3" destOrd="0" presId="urn:microsoft.com/office/officeart/2018/5/layout/CenteredIconLabelDescriptionList"/>
    <dgm:cxn modelId="{496D389C-F158-4235-9834-49D9FF499AAC}" type="presParOf" srcId="{93FAE68B-35D2-4747-B31B-32D651DD7F0E}" destId="{B6BEB203-0745-49CD-822D-4917DD6DF464}" srcOrd="4" destOrd="0" presId="urn:microsoft.com/office/officeart/2018/5/layout/CenteredIconLabelDescriptionList"/>
    <dgm:cxn modelId="{FBFA20A2-13C1-4A27-802B-E388DBFE7C68}" type="presParOf" srcId="{D322D38E-E7E0-4219-92B5-51ADD0A08F58}" destId="{E2A5CB1E-B8DB-40B8-AFA5-2035751BFD76}" srcOrd="3" destOrd="0" presId="urn:microsoft.com/office/officeart/2018/5/layout/CenteredIconLabelDescriptionList"/>
    <dgm:cxn modelId="{8B4AEE0A-BBD0-42AB-A6B4-D4FEBA56E8AE}" type="presParOf" srcId="{D322D38E-E7E0-4219-92B5-51ADD0A08F58}" destId="{EA775122-4C8B-4215-92AF-B015CB525148}" srcOrd="4" destOrd="0" presId="urn:microsoft.com/office/officeart/2018/5/layout/CenteredIconLabelDescriptionList"/>
    <dgm:cxn modelId="{2E6119E0-D82E-4CFE-B427-029DD2A1240F}" type="presParOf" srcId="{EA775122-4C8B-4215-92AF-B015CB525148}" destId="{3E30E83F-6C88-49DF-BA94-42F850659BF6}" srcOrd="0" destOrd="0" presId="urn:microsoft.com/office/officeart/2018/5/layout/CenteredIconLabelDescriptionList"/>
    <dgm:cxn modelId="{C0E745A0-5E6B-4F1B-8AD0-020043769D5D}" type="presParOf" srcId="{EA775122-4C8B-4215-92AF-B015CB525148}" destId="{8F6E2A77-63C0-4FCA-943A-05CAB621E222}" srcOrd="1" destOrd="0" presId="urn:microsoft.com/office/officeart/2018/5/layout/CenteredIconLabelDescriptionList"/>
    <dgm:cxn modelId="{EF851734-6452-4B66-8780-136085C7232E}" type="presParOf" srcId="{EA775122-4C8B-4215-92AF-B015CB525148}" destId="{4C9C66AD-A540-4919-BD47-AB7D4D1B65B5}" srcOrd="2" destOrd="0" presId="urn:microsoft.com/office/officeart/2018/5/layout/CenteredIconLabelDescriptionList"/>
    <dgm:cxn modelId="{B68A6E13-4F44-4090-B157-15EFA7C1D385}" type="presParOf" srcId="{EA775122-4C8B-4215-92AF-B015CB525148}" destId="{91F83DF6-F83D-4623-9FAE-7EB48A936726}" srcOrd="3" destOrd="0" presId="urn:microsoft.com/office/officeart/2018/5/layout/CenteredIconLabelDescriptionList"/>
    <dgm:cxn modelId="{C4FC11D8-9014-4D27-A07D-223BF0CC0CA7}" type="presParOf" srcId="{EA775122-4C8B-4215-92AF-B015CB525148}" destId="{6407AE17-F299-4567-B075-CE9B6A4861E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D3ACD3-C6D3-4EB4-AEA1-73C4A6DBEB9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EC11648-3AB4-4EDB-A644-ECACF71D64C8}">
      <dgm:prSet custT="1"/>
      <dgm:spPr/>
      <dgm:t>
        <a:bodyPr/>
        <a:lstStyle/>
        <a:p>
          <a:r>
            <a:rPr lang="ko-KR" sz="3600" b="1" dirty="0"/>
            <a:t>자동차 번호판 위치 추출</a:t>
          </a:r>
          <a:endParaRPr lang="en-US" sz="3600" b="1" dirty="0"/>
        </a:p>
      </dgm:t>
    </dgm:pt>
    <dgm:pt modelId="{4132A790-4AD5-4467-9CB8-4F4F081C8C02}" type="parTrans" cxnId="{32EEC484-206E-4A9B-AE1F-ED2DB91BFFEE}">
      <dgm:prSet/>
      <dgm:spPr/>
      <dgm:t>
        <a:bodyPr/>
        <a:lstStyle/>
        <a:p>
          <a:endParaRPr lang="en-US"/>
        </a:p>
      </dgm:t>
    </dgm:pt>
    <dgm:pt modelId="{4B9E19BC-9C5B-48D3-B449-B435CA018786}" type="sibTrans" cxnId="{32EEC484-206E-4A9B-AE1F-ED2DB91BFFEE}">
      <dgm:prSet/>
      <dgm:spPr/>
      <dgm:t>
        <a:bodyPr/>
        <a:lstStyle/>
        <a:p>
          <a:endParaRPr lang="en-US"/>
        </a:p>
      </dgm:t>
    </dgm:pt>
    <dgm:pt modelId="{1238D210-BF15-4FCB-A02B-6606C051E2CB}">
      <dgm:prSet/>
      <dgm:spPr/>
      <dgm:t>
        <a:bodyPr/>
        <a:lstStyle/>
        <a:p>
          <a:r>
            <a:rPr lang="ko-KR" b="1" dirty="0"/>
            <a:t>자동차 번호판</a:t>
          </a:r>
          <a:r>
            <a:rPr lang="en-US" altLang="ko-KR" b="1" dirty="0"/>
            <a:t> </a:t>
          </a:r>
          <a:r>
            <a:rPr lang="ko-KR" altLang="en-US" b="1" dirty="0"/>
            <a:t>글자 추출</a:t>
          </a:r>
          <a:r>
            <a:rPr lang="ko-KR" b="1" dirty="0"/>
            <a:t> </a:t>
          </a:r>
          <a:endParaRPr lang="en-US" b="1" dirty="0"/>
        </a:p>
      </dgm:t>
    </dgm:pt>
    <dgm:pt modelId="{AE792339-53B5-49BF-87C4-5FA260D75DFA}" type="parTrans" cxnId="{7B06F287-40B0-4963-99F0-4C4CC7264090}">
      <dgm:prSet/>
      <dgm:spPr/>
      <dgm:t>
        <a:bodyPr/>
        <a:lstStyle/>
        <a:p>
          <a:endParaRPr lang="en-US"/>
        </a:p>
      </dgm:t>
    </dgm:pt>
    <dgm:pt modelId="{8DDFFFC2-16B4-4AED-827C-F2E61F84147A}" type="sibTrans" cxnId="{7B06F287-40B0-4963-99F0-4C4CC7264090}">
      <dgm:prSet/>
      <dgm:spPr/>
      <dgm:t>
        <a:bodyPr/>
        <a:lstStyle/>
        <a:p>
          <a:endParaRPr lang="en-US"/>
        </a:p>
      </dgm:t>
    </dgm:pt>
    <dgm:pt modelId="{B1D73AE6-CC7F-451E-8770-EFA79343E080}" type="pres">
      <dgm:prSet presAssocID="{A3D3ACD3-C6D3-4EB4-AEA1-73C4A6DBEB9A}" presName="root" presStyleCnt="0">
        <dgm:presLayoutVars>
          <dgm:dir/>
          <dgm:resizeHandles val="exact"/>
        </dgm:presLayoutVars>
      </dgm:prSet>
      <dgm:spPr/>
    </dgm:pt>
    <dgm:pt modelId="{D26C0B14-EFC3-4BCF-BFBE-479ECBC4520C}" type="pres">
      <dgm:prSet presAssocID="{DEC11648-3AB4-4EDB-A644-ECACF71D64C8}" presName="compNode" presStyleCnt="0"/>
      <dgm:spPr/>
    </dgm:pt>
    <dgm:pt modelId="{D304B8FD-0A1E-4EFE-87EC-745B7C099FF1}" type="pres">
      <dgm:prSet presAssocID="{DEC11648-3AB4-4EDB-A644-ECACF71D64C8}" presName="icon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D4B02A39-86C2-472B-B6C9-B489656A6A9A}" type="pres">
      <dgm:prSet presAssocID="{DEC11648-3AB4-4EDB-A644-ECACF71D64C8}" presName="spaceRect" presStyleCnt="0"/>
      <dgm:spPr/>
    </dgm:pt>
    <dgm:pt modelId="{3BB0ABFE-155D-4810-AD25-F85212A1BE19}" type="pres">
      <dgm:prSet presAssocID="{DEC11648-3AB4-4EDB-A644-ECACF71D64C8}" presName="textRect" presStyleLbl="revTx" presStyleIdx="0" presStyleCnt="2">
        <dgm:presLayoutVars>
          <dgm:chMax val="1"/>
          <dgm:chPref val="1"/>
        </dgm:presLayoutVars>
      </dgm:prSet>
      <dgm:spPr/>
    </dgm:pt>
    <dgm:pt modelId="{762A1910-11D2-4BDF-91A5-227471203A62}" type="pres">
      <dgm:prSet presAssocID="{4B9E19BC-9C5B-48D3-B449-B435CA018786}" presName="sibTrans" presStyleCnt="0"/>
      <dgm:spPr/>
    </dgm:pt>
    <dgm:pt modelId="{33B84191-EFE1-476A-8B9D-96DA22E47EB8}" type="pres">
      <dgm:prSet presAssocID="{1238D210-BF15-4FCB-A02B-6606C051E2CB}" presName="compNode" presStyleCnt="0"/>
      <dgm:spPr/>
    </dgm:pt>
    <dgm:pt modelId="{4972380D-B81D-4BE5-B622-FB731689B4BA}" type="pres">
      <dgm:prSet presAssocID="{1238D210-BF15-4FCB-A02B-6606C051E2CB}" presName="iconRect" presStyleLbl="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599869B9-CC8F-4BBF-9A66-DB99D91AD2CF}" type="pres">
      <dgm:prSet presAssocID="{1238D210-BF15-4FCB-A02B-6606C051E2CB}" presName="spaceRect" presStyleCnt="0"/>
      <dgm:spPr/>
    </dgm:pt>
    <dgm:pt modelId="{440602B4-21B9-4840-A35B-FA73A58CDB43}" type="pres">
      <dgm:prSet presAssocID="{1238D210-BF15-4FCB-A02B-6606C051E2C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BB30053-9FEB-4FA9-838A-AD4558DC4786}" type="presOf" srcId="{A3D3ACD3-C6D3-4EB4-AEA1-73C4A6DBEB9A}" destId="{B1D73AE6-CC7F-451E-8770-EFA79343E080}" srcOrd="0" destOrd="0" presId="urn:microsoft.com/office/officeart/2018/2/layout/IconLabelList"/>
    <dgm:cxn modelId="{32EEC484-206E-4A9B-AE1F-ED2DB91BFFEE}" srcId="{A3D3ACD3-C6D3-4EB4-AEA1-73C4A6DBEB9A}" destId="{DEC11648-3AB4-4EDB-A644-ECACF71D64C8}" srcOrd="0" destOrd="0" parTransId="{4132A790-4AD5-4467-9CB8-4F4F081C8C02}" sibTransId="{4B9E19BC-9C5B-48D3-B449-B435CA018786}"/>
    <dgm:cxn modelId="{7B06F287-40B0-4963-99F0-4C4CC7264090}" srcId="{A3D3ACD3-C6D3-4EB4-AEA1-73C4A6DBEB9A}" destId="{1238D210-BF15-4FCB-A02B-6606C051E2CB}" srcOrd="1" destOrd="0" parTransId="{AE792339-53B5-49BF-87C4-5FA260D75DFA}" sibTransId="{8DDFFFC2-16B4-4AED-827C-F2E61F84147A}"/>
    <dgm:cxn modelId="{69FB01E3-531C-49FC-B8F0-8BED23847860}" type="presOf" srcId="{1238D210-BF15-4FCB-A02B-6606C051E2CB}" destId="{440602B4-21B9-4840-A35B-FA73A58CDB43}" srcOrd="0" destOrd="0" presId="urn:microsoft.com/office/officeart/2018/2/layout/IconLabelList"/>
    <dgm:cxn modelId="{C2C533E8-B33C-4354-A377-BE021F81C268}" type="presOf" srcId="{DEC11648-3AB4-4EDB-A644-ECACF71D64C8}" destId="{3BB0ABFE-155D-4810-AD25-F85212A1BE19}" srcOrd="0" destOrd="0" presId="urn:microsoft.com/office/officeart/2018/2/layout/IconLabelList"/>
    <dgm:cxn modelId="{27DBF616-0B48-4AE0-9ED6-C2E6FB4F1C81}" type="presParOf" srcId="{B1D73AE6-CC7F-451E-8770-EFA79343E080}" destId="{D26C0B14-EFC3-4BCF-BFBE-479ECBC4520C}" srcOrd="0" destOrd="0" presId="urn:microsoft.com/office/officeart/2018/2/layout/IconLabelList"/>
    <dgm:cxn modelId="{E7C1E67C-4910-4C40-8402-9369FBE316AD}" type="presParOf" srcId="{D26C0B14-EFC3-4BCF-BFBE-479ECBC4520C}" destId="{D304B8FD-0A1E-4EFE-87EC-745B7C099FF1}" srcOrd="0" destOrd="0" presId="urn:microsoft.com/office/officeart/2018/2/layout/IconLabelList"/>
    <dgm:cxn modelId="{2C7C3B4D-FD0C-4A69-B319-BA559ADD7C9C}" type="presParOf" srcId="{D26C0B14-EFC3-4BCF-BFBE-479ECBC4520C}" destId="{D4B02A39-86C2-472B-B6C9-B489656A6A9A}" srcOrd="1" destOrd="0" presId="urn:microsoft.com/office/officeart/2018/2/layout/IconLabelList"/>
    <dgm:cxn modelId="{34A68979-D725-4AEA-82C6-3BC328DB1A73}" type="presParOf" srcId="{D26C0B14-EFC3-4BCF-BFBE-479ECBC4520C}" destId="{3BB0ABFE-155D-4810-AD25-F85212A1BE19}" srcOrd="2" destOrd="0" presId="urn:microsoft.com/office/officeart/2018/2/layout/IconLabelList"/>
    <dgm:cxn modelId="{491334D8-382C-4987-A245-31E53D169181}" type="presParOf" srcId="{B1D73AE6-CC7F-451E-8770-EFA79343E080}" destId="{762A1910-11D2-4BDF-91A5-227471203A62}" srcOrd="1" destOrd="0" presId="urn:microsoft.com/office/officeart/2018/2/layout/IconLabelList"/>
    <dgm:cxn modelId="{A25AFA71-307E-4A29-B20B-D46FEDFF55E9}" type="presParOf" srcId="{B1D73AE6-CC7F-451E-8770-EFA79343E080}" destId="{33B84191-EFE1-476A-8B9D-96DA22E47EB8}" srcOrd="2" destOrd="0" presId="urn:microsoft.com/office/officeart/2018/2/layout/IconLabelList"/>
    <dgm:cxn modelId="{EE747748-B8EA-4EDE-A08D-9B9DFC8C7264}" type="presParOf" srcId="{33B84191-EFE1-476A-8B9D-96DA22E47EB8}" destId="{4972380D-B81D-4BE5-B622-FB731689B4BA}" srcOrd="0" destOrd="0" presId="urn:microsoft.com/office/officeart/2018/2/layout/IconLabelList"/>
    <dgm:cxn modelId="{2AE15232-65BF-4AC3-A4E3-02174F45E2C7}" type="presParOf" srcId="{33B84191-EFE1-476A-8B9D-96DA22E47EB8}" destId="{599869B9-CC8F-4BBF-9A66-DB99D91AD2CF}" srcOrd="1" destOrd="0" presId="urn:microsoft.com/office/officeart/2018/2/layout/IconLabelList"/>
    <dgm:cxn modelId="{FD686310-AA86-4688-99A9-2B1B087FE422}" type="presParOf" srcId="{33B84191-EFE1-476A-8B9D-96DA22E47EB8}" destId="{440602B4-21B9-4840-A35B-FA73A58CDB4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6F328F-3F93-48B9-ABCD-8C66A4C541D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23E3D6-E1AF-4D6F-A991-7915588E22B6}">
      <dgm:prSet/>
      <dgm:spPr/>
      <dgm:t>
        <a:bodyPr/>
        <a:lstStyle/>
        <a:p>
          <a:r>
            <a:rPr lang="en-US" altLang="ko-KR" b="1" dirty="0"/>
            <a:t>2. </a:t>
          </a:r>
          <a:r>
            <a:rPr lang="ko-KR" b="1" dirty="0"/>
            <a:t>어두울 때</a:t>
          </a:r>
          <a:endParaRPr lang="en-US" b="1" dirty="0"/>
        </a:p>
      </dgm:t>
    </dgm:pt>
    <dgm:pt modelId="{8A4CDBD4-E63A-42B4-B5DF-65D55105E4E4}" type="parTrans" cxnId="{3A7E0587-764F-4735-9AE7-7722365953B8}">
      <dgm:prSet/>
      <dgm:spPr/>
      <dgm:t>
        <a:bodyPr/>
        <a:lstStyle/>
        <a:p>
          <a:endParaRPr lang="en-US"/>
        </a:p>
      </dgm:t>
    </dgm:pt>
    <dgm:pt modelId="{9EB75EDE-8C09-43BB-831E-BFB0414F91DD}" type="sibTrans" cxnId="{3A7E0587-764F-4735-9AE7-7722365953B8}">
      <dgm:prSet/>
      <dgm:spPr/>
      <dgm:t>
        <a:bodyPr/>
        <a:lstStyle/>
        <a:p>
          <a:endParaRPr lang="en-US"/>
        </a:p>
      </dgm:t>
    </dgm:pt>
    <dgm:pt modelId="{ABF7B0D5-DCE8-4D1D-9635-A26450A2A299}">
      <dgm:prSet/>
      <dgm:spPr/>
      <dgm:t>
        <a:bodyPr/>
        <a:lstStyle/>
        <a:p>
          <a:r>
            <a:rPr lang="en-US" altLang="ko-KR" b="1" dirty="0"/>
            <a:t>3. </a:t>
          </a:r>
          <a:r>
            <a:rPr lang="ko-KR" b="1" dirty="0"/>
            <a:t>흐릿한 이미지</a:t>
          </a:r>
          <a:endParaRPr lang="en-US" b="1" dirty="0"/>
        </a:p>
      </dgm:t>
    </dgm:pt>
    <dgm:pt modelId="{F43E5882-7C9C-4554-A479-B4D570B09EED}" type="parTrans" cxnId="{1CED5BBC-82E5-4BBA-B5C9-D5E20484A0D1}">
      <dgm:prSet/>
      <dgm:spPr/>
      <dgm:t>
        <a:bodyPr/>
        <a:lstStyle/>
        <a:p>
          <a:endParaRPr lang="en-US"/>
        </a:p>
      </dgm:t>
    </dgm:pt>
    <dgm:pt modelId="{1772F3CE-6E50-4D2F-92E3-28954D3AF966}" type="sibTrans" cxnId="{1CED5BBC-82E5-4BBA-B5C9-D5E20484A0D1}">
      <dgm:prSet/>
      <dgm:spPr/>
      <dgm:t>
        <a:bodyPr/>
        <a:lstStyle/>
        <a:p>
          <a:endParaRPr lang="en-US"/>
        </a:p>
      </dgm:t>
    </dgm:pt>
    <dgm:pt modelId="{753547C5-FBD1-4B46-ADF9-A2742218513A}">
      <dgm:prSet/>
      <dgm:spPr/>
      <dgm:t>
        <a:bodyPr/>
        <a:lstStyle/>
        <a:p>
          <a:r>
            <a:rPr lang="en-US" altLang="ko-KR" b="1" dirty="0"/>
            <a:t>4. </a:t>
          </a:r>
          <a:r>
            <a:rPr lang="ko-KR" b="1" dirty="0"/>
            <a:t>번호판의 거리가 멀어도</a:t>
          </a:r>
          <a:endParaRPr lang="en-US" b="1" dirty="0"/>
        </a:p>
      </dgm:t>
    </dgm:pt>
    <dgm:pt modelId="{1683A99A-BFFF-47BF-8DC0-376B4AC71B07}" type="parTrans" cxnId="{D49ADB23-8FBE-4157-9C9F-357ABA83BFBB}">
      <dgm:prSet/>
      <dgm:spPr/>
      <dgm:t>
        <a:bodyPr/>
        <a:lstStyle/>
        <a:p>
          <a:endParaRPr lang="en-US"/>
        </a:p>
      </dgm:t>
    </dgm:pt>
    <dgm:pt modelId="{8655B37C-F358-49E4-A8A1-0FCFBBBE3301}" type="sibTrans" cxnId="{D49ADB23-8FBE-4157-9C9F-357ABA83BFBB}">
      <dgm:prSet/>
      <dgm:spPr/>
      <dgm:t>
        <a:bodyPr/>
        <a:lstStyle/>
        <a:p>
          <a:endParaRPr lang="en-US"/>
        </a:p>
      </dgm:t>
    </dgm:pt>
    <dgm:pt modelId="{C0B7B265-E261-43C9-A4AD-FBA028D5FC12}">
      <dgm:prSet custT="1"/>
      <dgm:spPr/>
      <dgm:t>
        <a:bodyPr/>
        <a:lstStyle/>
        <a:p>
          <a:r>
            <a:rPr lang="ko-KR" sz="3200" b="1" dirty="0"/>
            <a:t>차량 번호 정확히 인식</a:t>
          </a:r>
          <a:r>
            <a:rPr lang="en-US" sz="3200" b="1" dirty="0"/>
            <a:t>!</a:t>
          </a:r>
          <a:endParaRPr lang="en-US" sz="3200" dirty="0"/>
        </a:p>
      </dgm:t>
    </dgm:pt>
    <dgm:pt modelId="{42627032-458F-4BC9-998F-B6B0DE6E7562}" type="parTrans" cxnId="{41E0D01D-0AD0-48BA-A2D7-4990CE467E6C}">
      <dgm:prSet/>
      <dgm:spPr/>
      <dgm:t>
        <a:bodyPr/>
        <a:lstStyle/>
        <a:p>
          <a:endParaRPr lang="en-US"/>
        </a:p>
      </dgm:t>
    </dgm:pt>
    <dgm:pt modelId="{AAE0FB9B-FDC1-49AE-88E7-DDBDBC7AD0B8}" type="sibTrans" cxnId="{41E0D01D-0AD0-48BA-A2D7-4990CE467E6C}">
      <dgm:prSet/>
      <dgm:spPr/>
      <dgm:t>
        <a:bodyPr/>
        <a:lstStyle/>
        <a:p>
          <a:endParaRPr lang="en-US"/>
        </a:p>
      </dgm:t>
    </dgm:pt>
    <dgm:pt modelId="{1066E223-1A36-477B-AFF7-7994A54BE70B}">
      <dgm:prSet/>
      <dgm:spPr/>
      <dgm:t>
        <a:bodyPr/>
        <a:lstStyle/>
        <a:p>
          <a:r>
            <a:rPr lang="en-US" altLang="ko-KR" b="1" dirty="0"/>
            <a:t>1. </a:t>
          </a:r>
          <a:r>
            <a:rPr lang="ko-KR" b="1" dirty="0"/>
            <a:t>동적인 상황</a:t>
          </a:r>
          <a:endParaRPr lang="en-US" b="1" dirty="0"/>
        </a:p>
      </dgm:t>
    </dgm:pt>
    <dgm:pt modelId="{7AF78C6D-66B5-4699-912F-CA1A1D29A925}" type="sibTrans" cxnId="{CD72F78D-EDB0-4B74-8DEE-45AA8C694EDE}">
      <dgm:prSet/>
      <dgm:spPr/>
      <dgm:t>
        <a:bodyPr/>
        <a:lstStyle/>
        <a:p>
          <a:endParaRPr lang="en-US"/>
        </a:p>
      </dgm:t>
    </dgm:pt>
    <dgm:pt modelId="{4034766B-3A50-4CCF-9C39-10EA9984AFCA}" type="parTrans" cxnId="{CD72F78D-EDB0-4B74-8DEE-45AA8C694EDE}">
      <dgm:prSet/>
      <dgm:spPr/>
      <dgm:t>
        <a:bodyPr/>
        <a:lstStyle/>
        <a:p>
          <a:endParaRPr lang="en-US"/>
        </a:p>
      </dgm:t>
    </dgm:pt>
    <dgm:pt modelId="{9A2C6577-B69D-43F5-85A4-A12B3817A8E5}" type="pres">
      <dgm:prSet presAssocID="{B46F328F-3F93-48B9-ABCD-8C66A4C541D9}" presName="diagram" presStyleCnt="0">
        <dgm:presLayoutVars>
          <dgm:dir/>
          <dgm:resizeHandles val="exact"/>
        </dgm:presLayoutVars>
      </dgm:prSet>
      <dgm:spPr/>
    </dgm:pt>
    <dgm:pt modelId="{6C114A86-6630-4BB0-A372-71A636F71219}" type="pres">
      <dgm:prSet presAssocID="{1066E223-1A36-477B-AFF7-7994A54BE70B}" presName="node" presStyleLbl="node1" presStyleIdx="0" presStyleCnt="5" custScaleX="44980" custScaleY="44980" custLinFactNeighborX="-1522" custLinFactNeighborY="-3772">
        <dgm:presLayoutVars>
          <dgm:bulletEnabled val="1"/>
        </dgm:presLayoutVars>
      </dgm:prSet>
      <dgm:spPr/>
    </dgm:pt>
    <dgm:pt modelId="{82B7A631-EBEE-483E-96F0-BDC5410DED2B}" type="pres">
      <dgm:prSet presAssocID="{7AF78C6D-66B5-4699-912F-CA1A1D29A925}" presName="sibTrans" presStyleCnt="0"/>
      <dgm:spPr/>
    </dgm:pt>
    <dgm:pt modelId="{817FF198-31E8-43E3-BA03-CFF4FDC3BFD5}" type="pres">
      <dgm:prSet presAssocID="{6023E3D6-E1AF-4D6F-A991-7915588E22B6}" presName="node" presStyleLbl="node1" presStyleIdx="1" presStyleCnt="5" custScaleX="44980" custScaleY="44980" custLinFactNeighborX="41242" custLinFactNeighborY="-4384">
        <dgm:presLayoutVars>
          <dgm:bulletEnabled val="1"/>
        </dgm:presLayoutVars>
      </dgm:prSet>
      <dgm:spPr/>
    </dgm:pt>
    <dgm:pt modelId="{C4821A44-FE2E-44A7-8C4B-97AE913BD1A9}" type="pres">
      <dgm:prSet presAssocID="{9EB75EDE-8C09-43BB-831E-BFB0414F91DD}" presName="sibTrans" presStyleCnt="0"/>
      <dgm:spPr/>
    </dgm:pt>
    <dgm:pt modelId="{3A3E2DD7-F7E0-4379-AFC1-617E2C34EDAB}" type="pres">
      <dgm:prSet presAssocID="{ABF7B0D5-DCE8-4D1D-9635-A26450A2A299}" presName="node" presStyleLbl="node1" presStyleIdx="2" presStyleCnt="5" custScaleX="44980" custScaleY="44980" custLinFactX="-10066" custLinFactNeighborX="-100000" custLinFactNeighborY="79513">
        <dgm:presLayoutVars>
          <dgm:bulletEnabled val="1"/>
        </dgm:presLayoutVars>
      </dgm:prSet>
      <dgm:spPr/>
    </dgm:pt>
    <dgm:pt modelId="{6CFB22F0-2C39-47DF-8611-583A3922F075}" type="pres">
      <dgm:prSet presAssocID="{1772F3CE-6E50-4D2F-92E3-28954D3AF966}" presName="sibTrans" presStyleCnt="0"/>
      <dgm:spPr/>
    </dgm:pt>
    <dgm:pt modelId="{95842B16-2492-41B5-B205-938ACFC2389C}" type="pres">
      <dgm:prSet presAssocID="{753547C5-FBD1-4B46-ADF9-A2742218513A}" presName="node" presStyleLbl="node1" presStyleIdx="3" presStyleCnt="5" custScaleX="44980" custScaleY="44980" custLinFactNeighborX="76331" custLinFactNeighborY="12410">
        <dgm:presLayoutVars>
          <dgm:bulletEnabled val="1"/>
        </dgm:presLayoutVars>
      </dgm:prSet>
      <dgm:spPr/>
    </dgm:pt>
    <dgm:pt modelId="{605B44B6-2C15-45FB-8EB2-D3DE7747265B}" type="pres">
      <dgm:prSet presAssocID="{8655B37C-F358-49E4-A8A1-0FCFBBBE3301}" presName="sibTrans" presStyleCnt="0"/>
      <dgm:spPr/>
    </dgm:pt>
    <dgm:pt modelId="{EE3946F3-9092-4B48-A2D5-37375470F78B}" type="pres">
      <dgm:prSet presAssocID="{C0B7B265-E261-43C9-A4AD-FBA028D5FC12}" presName="node" presStyleLbl="node1" presStyleIdx="4" presStyleCnt="5" custScaleX="63012" custScaleY="55893" custLinFactNeighborX="-35312" custLinFactNeighborY="-28583">
        <dgm:presLayoutVars>
          <dgm:bulletEnabled val="1"/>
        </dgm:presLayoutVars>
      </dgm:prSet>
      <dgm:spPr/>
    </dgm:pt>
  </dgm:ptLst>
  <dgm:cxnLst>
    <dgm:cxn modelId="{41E0D01D-0AD0-48BA-A2D7-4990CE467E6C}" srcId="{B46F328F-3F93-48B9-ABCD-8C66A4C541D9}" destId="{C0B7B265-E261-43C9-A4AD-FBA028D5FC12}" srcOrd="4" destOrd="0" parTransId="{42627032-458F-4BC9-998F-B6B0DE6E7562}" sibTransId="{AAE0FB9B-FDC1-49AE-88E7-DDBDBC7AD0B8}"/>
    <dgm:cxn modelId="{D49ADB23-8FBE-4157-9C9F-357ABA83BFBB}" srcId="{B46F328F-3F93-48B9-ABCD-8C66A4C541D9}" destId="{753547C5-FBD1-4B46-ADF9-A2742218513A}" srcOrd="3" destOrd="0" parTransId="{1683A99A-BFFF-47BF-8DC0-376B4AC71B07}" sibTransId="{8655B37C-F358-49E4-A8A1-0FCFBBBE3301}"/>
    <dgm:cxn modelId="{5ABCB162-848A-45CE-8864-345C1703BAE5}" type="presOf" srcId="{753547C5-FBD1-4B46-ADF9-A2742218513A}" destId="{95842B16-2492-41B5-B205-938ACFC2389C}" srcOrd="0" destOrd="0" presId="urn:microsoft.com/office/officeart/2005/8/layout/default"/>
    <dgm:cxn modelId="{FEEA7B4C-451D-40C7-9AAE-F7B50DC33F37}" type="presOf" srcId="{6023E3D6-E1AF-4D6F-A991-7915588E22B6}" destId="{817FF198-31E8-43E3-BA03-CFF4FDC3BFD5}" srcOrd="0" destOrd="0" presId="urn:microsoft.com/office/officeart/2005/8/layout/default"/>
    <dgm:cxn modelId="{3A7E0587-764F-4735-9AE7-7722365953B8}" srcId="{B46F328F-3F93-48B9-ABCD-8C66A4C541D9}" destId="{6023E3D6-E1AF-4D6F-A991-7915588E22B6}" srcOrd="1" destOrd="0" parTransId="{8A4CDBD4-E63A-42B4-B5DF-65D55105E4E4}" sibTransId="{9EB75EDE-8C09-43BB-831E-BFB0414F91DD}"/>
    <dgm:cxn modelId="{CD72F78D-EDB0-4B74-8DEE-45AA8C694EDE}" srcId="{B46F328F-3F93-48B9-ABCD-8C66A4C541D9}" destId="{1066E223-1A36-477B-AFF7-7994A54BE70B}" srcOrd="0" destOrd="0" parTransId="{4034766B-3A50-4CCF-9C39-10EA9984AFCA}" sibTransId="{7AF78C6D-66B5-4699-912F-CA1A1D29A925}"/>
    <dgm:cxn modelId="{211DB7AE-6505-408F-B72D-A393AADE965A}" type="presOf" srcId="{C0B7B265-E261-43C9-A4AD-FBA028D5FC12}" destId="{EE3946F3-9092-4B48-A2D5-37375470F78B}" srcOrd="0" destOrd="0" presId="urn:microsoft.com/office/officeart/2005/8/layout/default"/>
    <dgm:cxn modelId="{C66F82B8-CD1B-4C89-961E-550A39FF2995}" type="presOf" srcId="{ABF7B0D5-DCE8-4D1D-9635-A26450A2A299}" destId="{3A3E2DD7-F7E0-4379-AFC1-617E2C34EDAB}" srcOrd="0" destOrd="0" presId="urn:microsoft.com/office/officeart/2005/8/layout/default"/>
    <dgm:cxn modelId="{B522E9B9-9FA3-445F-A9B1-255A89AFEEC0}" type="presOf" srcId="{B46F328F-3F93-48B9-ABCD-8C66A4C541D9}" destId="{9A2C6577-B69D-43F5-85A4-A12B3817A8E5}" srcOrd="0" destOrd="0" presId="urn:microsoft.com/office/officeart/2005/8/layout/default"/>
    <dgm:cxn modelId="{1CED5BBC-82E5-4BBA-B5C9-D5E20484A0D1}" srcId="{B46F328F-3F93-48B9-ABCD-8C66A4C541D9}" destId="{ABF7B0D5-DCE8-4D1D-9635-A26450A2A299}" srcOrd="2" destOrd="0" parTransId="{F43E5882-7C9C-4554-A479-B4D570B09EED}" sibTransId="{1772F3CE-6E50-4D2F-92E3-28954D3AF966}"/>
    <dgm:cxn modelId="{492534D3-090F-4F5B-A7B5-F3269D06D870}" type="presOf" srcId="{1066E223-1A36-477B-AFF7-7994A54BE70B}" destId="{6C114A86-6630-4BB0-A372-71A636F71219}" srcOrd="0" destOrd="0" presId="urn:microsoft.com/office/officeart/2005/8/layout/default"/>
    <dgm:cxn modelId="{71E99BCE-8B81-4257-B5EE-AD40ED485DFC}" type="presParOf" srcId="{9A2C6577-B69D-43F5-85A4-A12B3817A8E5}" destId="{6C114A86-6630-4BB0-A372-71A636F71219}" srcOrd="0" destOrd="0" presId="urn:microsoft.com/office/officeart/2005/8/layout/default"/>
    <dgm:cxn modelId="{7738B80A-6700-446B-B5BD-FB543CBE1A76}" type="presParOf" srcId="{9A2C6577-B69D-43F5-85A4-A12B3817A8E5}" destId="{82B7A631-EBEE-483E-96F0-BDC5410DED2B}" srcOrd="1" destOrd="0" presId="urn:microsoft.com/office/officeart/2005/8/layout/default"/>
    <dgm:cxn modelId="{D37A3043-99B3-4F00-92CC-7DA49B1B3845}" type="presParOf" srcId="{9A2C6577-B69D-43F5-85A4-A12B3817A8E5}" destId="{817FF198-31E8-43E3-BA03-CFF4FDC3BFD5}" srcOrd="2" destOrd="0" presId="urn:microsoft.com/office/officeart/2005/8/layout/default"/>
    <dgm:cxn modelId="{8D33A5EC-9639-493B-A4D7-645132804075}" type="presParOf" srcId="{9A2C6577-B69D-43F5-85A4-A12B3817A8E5}" destId="{C4821A44-FE2E-44A7-8C4B-97AE913BD1A9}" srcOrd="3" destOrd="0" presId="urn:microsoft.com/office/officeart/2005/8/layout/default"/>
    <dgm:cxn modelId="{FA0358BC-6BA8-46B1-A75C-69C0280876F5}" type="presParOf" srcId="{9A2C6577-B69D-43F5-85A4-A12B3817A8E5}" destId="{3A3E2DD7-F7E0-4379-AFC1-617E2C34EDAB}" srcOrd="4" destOrd="0" presId="urn:microsoft.com/office/officeart/2005/8/layout/default"/>
    <dgm:cxn modelId="{7EEB1F5A-8BB5-4AD8-AFFA-B0A48BEAAD50}" type="presParOf" srcId="{9A2C6577-B69D-43F5-85A4-A12B3817A8E5}" destId="{6CFB22F0-2C39-47DF-8611-583A3922F075}" srcOrd="5" destOrd="0" presId="urn:microsoft.com/office/officeart/2005/8/layout/default"/>
    <dgm:cxn modelId="{F113D453-B45E-4F91-826C-EDA029368BB0}" type="presParOf" srcId="{9A2C6577-B69D-43F5-85A4-A12B3817A8E5}" destId="{95842B16-2492-41B5-B205-938ACFC2389C}" srcOrd="6" destOrd="0" presId="urn:microsoft.com/office/officeart/2005/8/layout/default"/>
    <dgm:cxn modelId="{62D38D92-485D-4227-B399-763C2FD8A87D}" type="presParOf" srcId="{9A2C6577-B69D-43F5-85A4-A12B3817A8E5}" destId="{605B44B6-2C15-45FB-8EB2-D3DE7747265B}" srcOrd="7" destOrd="0" presId="urn:microsoft.com/office/officeart/2005/8/layout/default"/>
    <dgm:cxn modelId="{9B7E76B6-C330-4521-B429-FEAEFD3F86CD}" type="presParOf" srcId="{9A2C6577-B69D-43F5-85A4-A12B3817A8E5}" destId="{EE3946F3-9092-4B48-A2D5-37375470F78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9F33B-3DE2-4B47-8246-BA7B1684CFAC}">
      <dsp:nvSpPr>
        <dsp:cNvPr id="0" name=""/>
        <dsp:cNvSpPr/>
      </dsp:nvSpPr>
      <dsp:spPr>
        <a:xfrm>
          <a:off x="880959" y="394909"/>
          <a:ext cx="2093062" cy="2093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9E903-3150-408B-B379-DE99C3E0C22F}">
      <dsp:nvSpPr>
        <dsp:cNvPr id="0" name=""/>
        <dsp:cNvSpPr/>
      </dsp:nvSpPr>
      <dsp:spPr>
        <a:xfrm>
          <a:off x="1327021" y="840988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DA3D1-E32E-4CE2-AAAF-37CCE9BB0C45}">
      <dsp:nvSpPr>
        <dsp:cNvPr id="0" name=""/>
        <dsp:cNvSpPr/>
      </dsp:nvSpPr>
      <dsp:spPr>
        <a:xfrm>
          <a:off x="211865" y="2758784"/>
          <a:ext cx="3431250" cy="23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1" kern="1200" dirty="0"/>
            <a:t>AI</a:t>
          </a: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400" b="1" kern="1200" dirty="0"/>
            <a:t>(</a:t>
          </a:r>
          <a:r>
            <a:rPr lang="ko-KR" altLang="en-US" sz="2400" b="1" kern="1200" dirty="0"/>
            <a:t>이미지 프로세싱</a:t>
          </a:r>
          <a:r>
            <a:rPr lang="en-US" altLang="ko-KR" sz="2400" b="1" kern="1200" dirty="0"/>
            <a:t>)</a:t>
          </a:r>
          <a:r>
            <a:rPr lang="ko-KR" altLang="en-US" sz="2400" b="1" kern="1200" dirty="0"/>
            <a:t> </a:t>
          </a:r>
          <a:endParaRPr lang="en-US" altLang="ko-KR" sz="2400" b="1" kern="1200" dirty="0"/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400" b="1" kern="1200" dirty="0"/>
            <a:t>(</a:t>
          </a:r>
          <a:r>
            <a:rPr lang="ko-KR" altLang="en-US" sz="2400" b="1" kern="1200" dirty="0"/>
            <a:t>컴퓨터 비전</a:t>
          </a:r>
          <a:r>
            <a:rPr lang="en-US" altLang="ko-KR" sz="2400" b="1" kern="1200" dirty="0"/>
            <a:t>)</a:t>
          </a:r>
          <a:endParaRPr lang="en-US" sz="2400" b="1" kern="1200" dirty="0"/>
        </a:p>
      </dsp:txBody>
      <dsp:txXfrm>
        <a:off x="211865" y="2758784"/>
        <a:ext cx="3431250" cy="2340000"/>
      </dsp:txXfrm>
    </dsp:sp>
    <dsp:sp modelId="{CAF4D033-9B2C-42E0-ACC4-438B30F8C68D}">
      <dsp:nvSpPr>
        <dsp:cNvPr id="0" name=""/>
        <dsp:cNvSpPr/>
      </dsp:nvSpPr>
      <dsp:spPr>
        <a:xfrm>
          <a:off x="4912678" y="394909"/>
          <a:ext cx="2093062" cy="2093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87E08-25F0-4AAC-B4A0-E5E051EDF1C2}">
      <dsp:nvSpPr>
        <dsp:cNvPr id="0" name=""/>
        <dsp:cNvSpPr/>
      </dsp:nvSpPr>
      <dsp:spPr>
        <a:xfrm>
          <a:off x="5358740" y="840988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7165B-3916-4356-8E86-500DA4B21657}">
      <dsp:nvSpPr>
        <dsp:cNvPr id="0" name=""/>
        <dsp:cNvSpPr/>
      </dsp:nvSpPr>
      <dsp:spPr>
        <a:xfrm>
          <a:off x="4243584" y="2758784"/>
          <a:ext cx="3431250" cy="23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3600" b="1" kern="1200" dirty="0"/>
            <a:t>범죄</a:t>
          </a:r>
          <a:r>
            <a:rPr lang="en-US" altLang="ko-KR" sz="3600" b="1" kern="1200" dirty="0"/>
            <a:t> </a:t>
          </a:r>
          <a:r>
            <a:rPr lang="ko-KR" sz="3600" b="1" kern="1200" dirty="0"/>
            <a:t>예방</a:t>
          </a:r>
          <a:endParaRPr lang="en-US" sz="3600" b="1" kern="1200" dirty="0"/>
        </a:p>
      </dsp:txBody>
      <dsp:txXfrm>
        <a:off x="4243584" y="2758784"/>
        <a:ext cx="3431250" cy="234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041CB-D57E-4BC7-AD6C-DA294F7631E0}">
      <dsp:nvSpPr>
        <dsp:cNvPr id="0" name=""/>
        <dsp:cNvSpPr/>
      </dsp:nvSpPr>
      <dsp:spPr>
        <a:xfrm>
          <a:off x="771569" y="124312"/>
          <a:ext cx="822313" cy="77608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2ADBF-BC18-4D85-A2C9-2FEE38D72B49}">
      <dsp:nvSpPr>
        <dsp:cNvPr id="0" name=""/>
        <dsp:cNvSpPr/>
      </dsp:nvSpPr>
      <dsp:spPr>
        <a:xfrm>
          <a:off x="7992" y="1076815"/>
          <a:ext cx="2349466" cy="416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2000" b="1" kern="1200" dirty="0">
              <a:solidFill>
                <a:schemeClr val="accent6"/>
              </a:solidFill>
            </a:rPr>
            <a:t>사용 언어</a:t>
          </a:r>
          <a:endParaRPr lang="en-US" sz="2000" b="1" kern="1200" dirty="0">
            <a:solidFill>
              <a:schemeClr val="accent6"/>
            </a:solidFill>
          </a:endParaRPr>
        </a:p>
      </dsp:txBody>
      <dsp:txXfrm>
        <a:off x="7992" y="1076815"/>
        <a:ext cx="2349466" cy="416167"/>
      </dsp:txXfrm>
    </dsp:sp>
    <dsp:sp modelId="{8A67CD7C-7FA8-4A20-9404-D452898FA952}">
      <dsp:nvSpPr>
        <dsp:cNvPr id="0" name=""/>
        <dsp:cNvSpPr/>
      </dsp:nvSpPr>
      <dsp:spPr>
        <a:xfrm>
          <a:off x="7992" y="1575036"/>
          <a:ext cx="2349466" cy="2651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python</a:t>
          </a:r>
        </a:p>
      </dsp:txBody>
      <dsp:txXfrm>
        <a:off x="7992" y="1575036"/>
        <a:ext cx="2349466" cy="2651989"/>
      </dsp:txXfrm>
    </dsp:sp>
    <dsp:sp modelId="{BF75A836-2E80-4139-AFCF-CB744A139335}">
      <dsp:nvSpPr>
        <dsp:cNvPr id="0" name=""/>
        <dsp:cNvSpPr/>
      </dsp:nvSpPr>
      <dsp:spPr>
        <a:xfrm>
          <a:off x="3532193" y="124312"/>
          <a:ext cx="822313" cy="77608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AFA4E-BBFE-4D74-9FEF-02A4431752F2}">
      <dsp:nvSpPr>
        <dsp:cNvPr id="0" name=""/>
        <dsp:cNvSpPr/>
      </dsp:nvSpPr>
      <dsp:spPr>
        <a:xfrm>
          <a:off x="2768616" y="1076815"/>
          <a:ext cx="2349466" cy="416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2000" b="1" kern="1200" dirty="0">
              <a:solidFill>
                <a:schemeClr val="accent6"/>
              </a:solidFill>
            </a:rPr>
            <a:t>개발 환경</a:t>
          </a:r>
          <a:endParaRPr lang="en-US" sz="2000" b="1" kern="1200" dirty="0">
            <a:solidFill>
              <a:schemeClr val="accent6"/>
            </a:solidFill>
          </a:endParaRPr>
        </a:p>
      </dsp:txBody>
      <dsp:txXfrm>
        <a:off x="2768616" y="1076815"/>
        <a:ext cx="2349466" cy="416167"/>
      </dsp:txXfrm>
    </dsp:sp>
    <dsp:sp modelId="{B6BEB203-0745-49CD-822D-4917DD6DF464}">
      <dsp:nvSpPr>
        <dsp:cNvPr id="0" name=""/>
        <dsp:cNvSpPr/>
      </dsp:nvSpPr>
      <dsp:spPr>
        <a:xfrm>
          <a:off x="2768616" y="1575036"/>
          <a:ext cx="2349466" cy="2651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 err="1"/>
            <a:t>jupyter</a:t>
          </a:r>
          <a:r>
            <a:rPr lang="ko-KR" sz="1800" b="1" kern="1200" dirty="0"/>
            <a:t> </a:t>
          </a:r>
          <a:r>
            <a:rPr lang="ko-KR" sz="1800" b="1" kern="1200" dirty="0" err="1"/>
            <a:t>notebook</a:t>
          </a:r>
          <a:endParaRPr lang="en-US" sz="1800" b="1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 err="1"/>
            <a:t>pycharm</a:t>
          </a:r>
          <a:endParaRPr lang="en-US" sz="1800" b="1" kern="1200" dirty="0"/>
        </a:p>
      </dsp:txBody>
      <dsp:txXfrm>
        <a:off x="2768616" y="1575036"/>
        <a:ext cx="2349466" cy="2651989"/>
      </dsp:txXfrm>
    </dsp:sp>
    <dsp:sp modelId="{3E30E83F-6C88-49DF-BA94-42F850659BF6}">
      <dsp:nvSpPr>
        <dsp:cNvPr id="0" name=""/>
        <dsp:cNvSpPr/>
      </dsp:nvSpPr>
      <dsp:spPr>
        <a:xfrm>
          <a:off x="6292816" y="124312"/>
          <a:ext cx="822313" cy="77608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C66AD-A540-4919-BD47-AB7D4D1B65B5}">
      <dsp:nvSpPr>
        <dsp:cNvPr id="0" name=""/>
        <dsp:cNvSpPr/>
      </dsp:nvSpPr>
      <dsp:spPr>
        <a:xfrm>
          <a:off x="5529240" y="1076815"/>
          <a:ext cx="2349466" cy="416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2000" b="1" kern="1200" dirty="0">
              <a:solidFill>
                <a:schemeClr val="accent6"/>
              </a:solidFill>
            </a:rPr>
            <a:t>라이브러리</a:t>
          </a:r>
          <a:endParaRPr lang="en-US" sz="2000" b="1" kern="1200" dirty="0">
            <a:solidFill>
              <a:schemeClr val="accent6"/>
            </a:solidFill>
          </a:endParaRPr>
        </a:p>
      </dsp:txBody>
      <dsp:txXfrm>
        <a:off x="5529240" y="1076815"/>
        <a:ext cx="2349466" cy="416167"/>
      </dsp:txXfrm>
    </dsp:sp>
    <dsp:sp modelId="{6407AE17-F299-4567-B075-CE9B6A4861E7}">
      <dsp:nvSpPr>
        <dsp:cNvPr id="0" name=""/>
        <dsp:cNvSpPr/>
      </dsp:nvSpPr>
      <dsp:spPr>
        <a:xfrm>
          <a:off x="5529240" y="1575036"/>
          <a:ext cx="2349466" cy="2651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/>
            <a:t>numpy</a:t>
          </a:r>
          <a:endParaRPr lang="en-US" sz="1800" b="1" kern="120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/>
            <a:t>cv2</a:t>
          </a:r>
          <a:endParaRPr lang="en-US" sz="1800" b="1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P</a:t>
          </a:r>
          <a:r>
            <a:rPr lang="ko-KR" sz="1800" b="1" kern="1200" dirty="0"/>
            <a:t>IL</a:t>
          </a:r>
          <a:endParaRPr lang="en-US" sz="1800" b="1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m</a:t>
          </a:r>
          <a:r>
            <a:rPr lang="ko-KR" sz="1800" b="1" kern="1200" dirty="0" err="1"/>
            <a:t>atplotlib</a:t>
          </a:r>
          <a:endParaRPr lang="en-US" sz="1800" b="1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p</a:t>
          </a:r>
          <a:r>
            <a:rPr lang="ko-KR" sz="1800" b="1" kern="1200" dirty="0" err="1"/>
            <a:t>ytesseract</a:t>
          </a:r>
          <a:endParaRPr lang="en-US" sz="1800" b="1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 err="1"/>
            <a:t>tkinter</a:t>
          </a:r>
          <a:endParaRPr lang="en-US" sz="1800" b="1" kern="1200" dirty="0"/>
        </a:p>
      </dsp:txBody>
      <dsp:txXfrm>
        <a:off x="5529240" y="1575036"/>
        <a:ext cx="2349466" cy="26519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4B8FD-0A1E-4EFE-87EC-745B7C099FF1}">
      <dsp:nvSpPr>
        <dsp:cNvPr id="0" name=""/>
        <dsp:cNvSpPr/>
      </dsp:nvSpPr>
      <dsp:spPr>
        <a:xfrm>
          <a:off x="1009209" y="346044"/>
          <a:ext cx="1625062" cy="162506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0ABFE-155D-4810-AD25-F85212A1BE19}">
      <dsp:nvSpPr>
        <dsp:cNvPr id="0" name=""/>
        <dsp:cNvSpPr/>
      </dsp:nvSpPr>
      <dsp:spPr>
        <a:xfrm>
          <a:off x="16115" y="2520293"/>
          <a:ext cx="361125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600" b="1" kern="1200" dirty="0"/>
            <a:t>자동차 번호판 위치 추출</a:t>
          </a:r>
          <a:endParaRPr lang="en-US" sz="3600" b="1" kern="1200" dirty="0"/>
        </a:p>
      </dsp:txBody>
      <dsp:txXfrm>
        <a:off x="16115" y="2520293"/>
        <a:ext cx="3611250" cy="1485000"/>
      </dsp:txXfrm>
    </dsp:sp>
    <dsp:sp modelId="{4972380D-B81D-4BE5-B622-FB731689B4BA}">
      <dsp:nvSpPr>
        <dsp:cNvPr id="0" name=""/>
        <dsp:cNvSpPr/>
      </dsp:nvSpPr>
      <dsp:spPr>
        <a:xfrm>
          <a:off x="5252428" y="346044"/>
          <a:ext cx="1625062" cy="162506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0602B4-21B9-4840-A35B-FA73A58CDB43}">
      <dsp:nvSpPr>
        <dsp:cNvPr id="0" name=""/>
        <dsp:cNvSpPr/>
      </dsp:nvSpPr>
      <dsp:spPr>
        <a:xfrm>
          <a:off x="4259334" y="2520293"/>
          <a:ext cx="361125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700" b="1" kern="1200" dirty="0"/>
            <a:t>자동차 번호판</a:t>
          </a:r>
          <a:r>
            <a:rPr lang="en-US" altLang="ko-KR" sz="3700" b="1" kern="1200" dirty="0"/>
            <a:t> </a:t>
          </a:r>
          <a:r>
            <a:rPr lang="ko-KR" altLang="en-US" sz="3700" b="1" kern="1200" dirty="0"/>
            <a:t>글자 추출</a:t>
          </a:r>
          <a:r>
            <a:rPr lang="ko-KR" sz="3700" b="1" kern="1200" dirty="0"/>
            <a:t> </a:t>
          </a:r>
          <a:endParaRPr lang="en-US" sz="3700" b="1" kern="1200" dirty="0"/>
        </a:p>
      </dsp:txBody>
      <dsp:txXfrm>
        <a:off x="4259334" y="2520293"/>
        <a:ext cx="3611250" cy="148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14A86-6630-4BB0-A372-71A636F71219}">
      <dsp:nvSpPr>
        <dsp:cNvPr id="0" name=""/>
        <dsp:cNvSpPr/>
      </dsp:nvSpPr>
      <dsp:spPr>
        <a:xfrm>
          <a:off x="0" y="268183"/>
          <a:ext cx="2286434" cy="13718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b="1" kern="1200" dirty="0"/>
            <a:t>1. </a:t>
          </a:r>
          <a:r>
            <a:rPr lang="ko-KR" sz="2500" b="1" kern="1200" dirty="0"/>
            <a:t>동적인 상황</a:t>
          </a:r>
          <a:endParaRPr lang="en-US" sz="2500" b="1" kern="1200" dirty="0"/>
        </a:p>
      </dsp:txBody>
      <dsp:txXfrm>
        <a:off x="0" y="268183"/>
        <a:ext cx="2286434" cy="1371860"/>
      </dsp:txXfrm>
    </dsp:sp>
    <dsp:sp modelId="{817FF198-31E8-43E3-BA03-CFF4FDC3BFD5}">
      <dsp:nvSpPr>
        <dsp:cNvPr id="0" name=""/>
        <dsp:cNvSpPr/>
      </dsp:nvSpPr>
      <dsp:spPr>
        <a:xfrm>
          <a:off x="4896556" y="249518"/>
          <a:ext cx="2286434" cy="13718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b="1" kern="1200" dirty="0"/>
            <a:t>2. </a:t>
          </a:r>
          <a:r>
            <a:rPr lang="ko-KR" sz="2500" b="1" kern="1200" dirty="0"/>
            <a:t>어두울 때</a:t>
          </a:r>
          <a:endParaRPr lang="en-US" sz="2500" b="1" kern="1200" dirty="0"/>
        </a:p>
      </dsp:txBody>
      <dsp:txXfrm>
        <a:off x="4896556" y="249518"/>
        <a:ext cx="2286434" cy="1371860"/>
      </dsp:txXfrm>
    </dsp:sp>
    <dsp:sp modelId="{3A3E2DD7-F7E0-4379-AFC1-617E2C34EDAB}">
      <dsp:nvSpPr>
        <dsp:cNvPr id="0" name=""/>
        <dsp:cNvSpPr/>
      </dsp:nvSpPr>
      <dsp:spPr>
        <a:xfrm>
          <a:off x="0" y="2808322"/>
          <a:ext cx="2286434" cy="13718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b="1" kern="1200" dirty="0"/>
            <a:t>3. </a:t>
          </a:r>
          <a:r>
            <a:rPr lang="ko-KR" sz="2500" b="1" kern="1200" dirty="0"/>
            <a:t>흐릿한 이미지</a:t>
          </a:r>
          <a:endParaRPr lang="en-US" sz="2500" b="1" kern="1200" dirty="0"/>
        </a:p>
      </dsp:txBody>
      <dsp:txXfrm>
        <a:off x="0" y="2808322"/>
        <a:ext cx="2286434" cy="1371860"/>
      </dsp:txXfrm>
    </dsp:sp>
    <dsp:sp modelId="{95842B16-2492-41B5-B205-938ACFC2389C}">
      <dsp:nvSpPr>
        <dsp:cNvPr id="0" name=""/>
        <dsp:cNvSpPr/>
      </dsp:nvSpPr>
      <dsp:spPr>
        <a:xfrm>
          <a:off x="4824526" y="2808327"/>
          <a:ext cx="2286434" cy="13718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b="1" kern="1200" dirty="0"/>
            <a:t>4. </a:t>
          </a:r>
          <a:r>
            <a:rPr lang="ko-KR" sz="2500" b="1" kern="1200" dirty="0"/>
            <a:t>번호판의 거리가 멀어도</a:t>
          </a:r>
          <a:endParaRPr lang="en-US" sz="2500" b="1" kern="1200" dirty="0"/>
        </a:p>
      </dsp:txBody>
      <dsp:txXfrm>
        <a:off x="4824526" y="2808327"/>
        <a:ext cx="2286434" cy="1371860"/>
      </dsp:txXfrm>
    </dsp:sp>
    <dsp:sp modelId="{EE3946F3-9092-4B48-A2D5-37375470F78B}">
      <dsp:nvSpPr>
        <dsp:cNvPr id="0" name=""/>
        <dsp:cNvSpPr/>
      </dsp:nvSpPr>
      <dsp:spPr>
        <a:xfrm>
          <a:off x="1944219" y="1391647"/>
          <a:ext cx="3203041" cy="17047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차량 번호 정확히 인식</a:t>
          </a:r>
          <a:r>
            <a:rPr lang="en-US" sz="3200" b="1" kern="1200" dirty="0"/>
            <a:t>!</a:t>
          </a:r>
          <a:endParaRPr lang="en-US" sz="3200" kern="1200" dirty="0"/>
        </a:p>
      </dsp:txBody>
      <dsp:txXfrm>
        <a:off x="1944219" y="1391647"/>
        <a:ext cx="3203041" cy="1704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FA6E4-892F-45CC-98BD-D49F73AF7E5E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25E7-A765-4DE4-8F75-C6E3A37069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20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25E7-A765-4DE4-8F75-C6E3A37069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9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1ABF7-B56F-4B1E-B155-15DC6A20C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31118F-D3AC-4F8B-A418-ECFF5EDA3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6587A-AD05-405A-98CD-33ADBB06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083A9-2A72-44ED-B659-59C31784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A9F4A-4D3E-40FC-BE6D-6ABDCD8A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656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D521A-BCAC-4F2C-9739-A68B2615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562717-B9C5-49B8-A1B5-EC7D6FB6B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D5344-C165-401F-97AC-D818EC25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19F0B-7B92-4450-93D0-D1931AF5E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8D060-3ACD-4102-AE01-3AA5CF00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0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0EB93E-9DE7-4901-91A2-DE95EF6B5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8D856A-19D1-4AA4-814E-524FE8814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2419E-6E82-4F55-BE6B-54120822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29C86-FC85-4051-AD08-8B417AB0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7DF27B-FA72-462B-B6B1-96F9C14A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06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30DA-1C7F-4F14-A0B4-46446C3A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FF6C3-14C4-4F24-8E19-2254A546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23EEDF-230A-443A-862D-C956532A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6E45A-0341-4EA8-9D54-9C6E5A0B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23D82-E243-4551-B783-9D9CB026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23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CFE88-605D-47FD-9958-C399D88D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C2149C-BED1-43EE-B3BD-DC0350568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4AD58-0BDE-42E8-B874-C3F3F775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7657B2-3BF9-4706-8B83-537844BC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141801-8C68-405A-AEE5-ED1ED9EA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31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7F1D-1030-48E4-BDF4-42A0BBA9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B2F9A5-E9BB-4D4D-946A-6FC8D7AA6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5BF042-22DB-4967-A29C-309F8EB08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937784-D6FC-4655-B256-57915062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0F97BA-2F6D-4D80-AA2D-998CAE4C8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97BECD-119D-448D-B8D1-789A58E3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73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251D0-73E1-4B8E-A879-B9CF976E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92A75B-27EB-400C-8998-959493838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FDDA6-1B3D-403D-B08D-8745DC324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0AFC20-7745-424B-B7F5-62BE00916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A37277-B2A3-48CB-9C1C-AED62C572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2322E6-DFC1-4C22-B7F0-91970755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6433F2-618B-4BD2-B530-FE2D50EC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753E73-A889-4032-8084-53307811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69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EDF26-E904-4811-9450-DA33910A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26DF6B-6F32-4E0F-B060-E2C1C9BFB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987C9B-DC72-4483-BDB0-6C117049E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422CE9-0BAE-4BA4-A7D7-03B1117F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0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185D93-F481-4B0C-B57A-629799DD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FE3B8D-C116-4077-9C6A-4BA3DCF09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2A65A0-E705-421E-A1FB-C9F53F9B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00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A9ADD-7862-4E79-9972-5391F8D94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92304-63C1-4EAB-AFD8-781944E5C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BE242-AC13-4B78-A006-F4775D9DC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F44249-CC14-420B-9C65-D597BDDA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5F57D2-1C2D-4B89-9769-21B0AAC9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E143A6-DE45-494C-AD3C-FC469818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54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EA859-D84C-41B0-A6A1-41F6A618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D62BBE-72F5-4429-8A61-C8A9585D9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81E9C2-03B5-4FD7-853F-B28E6290F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E339AD-D98A-4C2B-90A0-5644A62D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47C4A1-218A-4A59-ACD3-3598351D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AAA637-438F-454B-8E36-250578DF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5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18D763-2F4C-4AD9-995C-F4579C8B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1DCBD8-E563-4E01-9CC3-A66E325B8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D5771-D9DA-4A55-8E5E-0418DC6CE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637F8-B978-4EB2-BEA9-8B8DF3C53FED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B756C-34FE-4FE4-AF5D-3B1A08F11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0C22C-21C5-419C-956D-C9AF533A0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03012-A704-406C-8AB3-CCC1116E1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54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sisapress.com/news/articleView.html?idxno=180459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j1OlFuFbRf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E7F3FE-7006-4194-9B4A-D2FCF04E07C2}"/>
              </a:ext>
            </a:extLst>
          </p:cNvPr>
          <p:cNvSpPr/>
          <p:nvPr/>
        </p:nvSpPr>
        <p:spPr>
          <a:xfrm>
            <a:off x="0" y="-36215"/>
            <a:ext cx="9144000" cy="689421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reflection blurRad="1270000" stA="69000" endPos="65000" dist="127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164706-193B-483C-A49A-F74DB3EF0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9685" r="9685"/>
          <a:stretch/>
        </p:blipFill>
        <p:spPr>
          <a:xfrm>
            <a:off x="0" y="-36215"/>
            <a:ext cx="9144000" cy="6894215"/>
          </a:xfrm>
          <a:prstGeom prst="rect">
            <a:avLst/>
          </a:prstGeom>
          <a:effectLst>
            <a:reflection blurRad="12700" endPos="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7100" b="1" dirty="0">
                <a:solidFill>
                  <a:schemeClr val="bg1">
                    <a:lumMod val="95000"/>
                  </a:schemeClr>
                </a:solidFill>
              </a:rPr>
              <a:t>차량 번호판 인식</a:t>
            </a:r>
            <a:br>
              <a:rPr lang="en-US" altLang="ko-KR" sz="4700" b="1" dirty="0">
                <a:solidFill>
                  <a:schemeClr val="bg1">
                    <a:lumMod val="95000"/>
                  </a:schemeClr>
                </a:solidFill>
              </a:rPr>
            </a:br>
            <a:endParaRPr lang="ko-KR" altLang="en-US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69368" y="4869160"/>
            <a:ext cx="6400800" cy="1752600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빅데이터 활용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AI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설계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(B)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반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김재정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1294E6-65DB-4D08-B7B0-DFBD532A236E}"/>
              </a:ext>
            </a:extLst>
          </p:cNvPr>
          <p:cNvSpPr/>
          <p:nvPr/>
        </p:nvSpPr>
        <p:spPr>
          <a:xfrm>
            <a:off x="683568" y="2114853"/>
            <a:ext cx="78488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sz="2800" dirty="0" err="1">
                <a:solidFill>
                  <a:schemeClr val="bg1">
                    <a:lumMod val="95000"/>
                  </a:schemeClr>
                </a:solidFill>
              </a:rPr>
              <a:t>openCV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를 활용한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이미지 프로세싱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컴퓨터비전 </a:t>
            </a:r>
          </a:p>
        </p:txBody>
      </p:sp>
    </p:spTree>
    <p:extLst>
      <p:ext uri="{BB962C8B-B14F-4D97-AF65-F5344CB8AC3E}">
        <p14:creationId xmlns:p14="http://schemas.microsoft.com/office/powerpoint/2010/main" val="1685261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426551"/>
            <a:ext cx="8229600" cy="5361459"/>
          </a:xfrm>
        </p:spPr>
        <p:txBody>
          <a:bodyPr/>
          <a:lstStyle/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35645A73-B535-4771-9C1F-AF6D6BB262F3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74EDCA1-9B17-42F0-9501-DC528937A90C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45176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en-US" altLang="ko-KR" dirty="0" err="1"/>
              <a:t>GrayScale</a:t>
            </a:r>
            <a:r>
              <a:rPr lang="ko-KR" altLang="en-US" dirty="0"/>
              <a:t>로 전환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9AEF1A-A545-4207-AE59-9E3EFE10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56792"/>
            <a:ext cx="4104456" cy="52312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48DB28-5C48-4C2B-BE5A-976FC850FD3B}"/>
              </a:ext>
            </a:extLst>
          </p:cNvPr>
          <p:cNvSpPr/>
          <p:nvPr/>
        </p:nvSpPr>
        <p:spPr>
          <a:xfrm>
            <a:off x="331884" y="1916833"/>
            <a:ext cx="3880076" cy="46085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핵심 코드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r>
              <a:rPr lang="en-US" altLang="ko-KR" sz="2800" b="1" dirty="0">
                <a:solidFill>
                  <a:schemeClr val="tx1"/>
                </a:solidFill>
              </a:rPr>
              <a:t>Grayscale </a:t>
            </a:r>
            <a:r>
              <a:rPr lang="ko-KR" altLang="en-US" sz="2800" b="1" dirty="0">
                <a:solidFill>
                  <a:schemeClr val="tx1"/>
                </a:solidFill>
              </a:rPr>
              <a:t>전환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cv2.cvtColor</a:t>
            </a:r>
          </a:p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en-US" altLang="ko-KR" sz="2400" b="1" dirty="0" err="1">
                <a:solidFill>
                  <a:schemeClr val="tx1"/>
                </a:solidFill>
              </a:rPr>
              <a:t>img_car</a:t>
            </a:r>
            <a:r>
              <a:rPr lang="en-US" altLang="ko-KR" sz="2400" b="1" dirty="0">
                <a:solidFill>
                  <a:schemeClr val="tx1"/>
                </a:solidFill>
              </a:rPr>
              <a:t>, cv2.</a:t>
            </a:r>
            <a:r>
              <a:rPr lang="en-US" altLang="ko-KR" sz="2400" b="1" dirty="0">
                <a:solidFill>
                  <a:srgbClr val="FF0000"/>
                </a:solidFill>
              </a:rPr>
              <a:t>COLOR_BGR2GRAY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7DF1D1-15CF-4661-BBFF-72D77B4ABAAE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427546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3CDA62-CC2B-439D-9A03-CB7CE1D5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10483"/>
            <a:ext cx="8352928" cy="4005344"/>
          </a:xfrm>
          <a:prstGeom prst="rect">
            <a:avLst/>
          </a:prstGeom>
        </p:spPr>
      </p:pic>
      <p:sp>
        <p:nvSpPr>
          <p:cNvPr id="12" name="빼기 기호 11">
            <a:extLst>
              <a:ext uri="{FF2B5EF4-FFF2-40B4-BE49-F238E27FC236}">
                <a16:creationId xmlns:a16="http://schemas.microsoft.com/office/drawing/2014/main" id="{FC50191C-A848-49FD-BDBE-7AC26BAFDE6F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D5082E8-DC80-40D8-B09C-135805348FF7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34375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3.</a:t>
            </a:r>
            <a:r>
              <a:rPr lang="ko-KR" altLang="en-US" dirty="0"/>
              <a:t> 이진화 진행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34F838-1DE1-4A7B-AE75-D4F50D718E89}"/>
              </a:ext>
            </a:extLst>
          </p:cNvPr>
          <p:cNvSpPr/>
          <p:nvPr/>
        </p:nvSpPr>
        <p:spPr>
          <a:xfrm>
            <a:off x="1763688" y="1959223"/>
            <a:ext cx="1217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이진화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81C14B-5276-40BA-A70C-1BA1B34C168F}"/>
              </a:ext>
            </a:extLst>
          </p:cNvPr>
          <p:cNvSpPr/>
          <p:nvPr/>
        </p:nvSpPr>
        <p:spPr>
          <a:xfrm>
            <a:off x="5004048" y="1959223"/>
            <a:ext cx="3299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이진화 </a:t>
            </a:r>
            <a:r>
              <a:rPr lang="en-US" altLang="ko-KR" sz="2400" b="1" dirty="0"/>
              <a:t>+ </a:t>
            </a:r>
            <a:r>
              <a:rPr lang="ko-KR" altLang="en-US" sz="2400" b="1" dirty="0"/>
              <a:t>노이즈 제거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8236FF-F12E-4A26-8391-A8964204E70D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88207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빼기 기호 7">
            <a:extLst>
              <a:ext uri="{FF2B5EF4-FFF2-40B4-BE49-F238E27FC236}">
                <a16:creationId xmlns:a16="http://schemas.microsoft.com/office/drawing/2014/main" id="{5D288DD3-DDBD-49FE-B2AF-E8C17D875EC3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081A48A-BB5C-43F4-B313-36754B6E8D48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34375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3.</a:t>
            </a:r>
            <a:r>
              <a:rPr lang="ko-KR" altLang="en-US" dirty="0"/>
              <a:t> 이진화 진행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C59B0A-6359-4D2F-B630-8F5B034AE048}"/>
              </a:ext>
            </a:extLst>
          </p:cNvPr>
          <p:cNvSpPr/>
          <p:nvPr/>
        </p:nvSpPr>
        <p:spPr>
          <a:xfrm>
            <a:off x="395536" y="1663125"/>
            <a:ext cx="8136904" cy="46461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핵심 코드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endParaRPr lang="en-US" altLang="ko-KR" sz="3600" b="1" dirty="0">
              <a:solidFill>
                <a:schemeClr val="tx1"/>
              </a:solidFill>
            </a:endParaRPr>
          </a:p>
          <a:p>
            <a:r>
              <a:rPr lang="ko-KR" altLang="en-US" sz="3200" b="1" dirty="0">
                <a:solidFill>
                  <a:schemeClr val="tx1"/>
                </a:solidFill>
              </a:rPr>
              <a:t>노이즈 제거</a:t>
            </a:r>
            <a:r>
              <a:rPr lang="en-US" altLang="ko-KR" sz="3200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2400" b="1" dirty="0">
                <a:solidFill>
                  <a:schemeClr val="tx1"/>
                </a:solidFill>
              </a:rPr>
              <a:t>cv2.GaussianBlur()</a:t>
            </a:r>
          </a:p>
          <a:p>
            <a:endParaRPr lang="en-US" altLang="ko-KR" sz="3200" b="1" dirty="0">
              <a:solidFill>
                <a:schemeClr val="tx1"/>
              </a:solidFill>
            </a:endParaRPr>
          </a:p>
          <a:p>
            <a:r>
              <a:rPr lang="ko-KR" altLang="en-US" sz="3200" b="1" dirty="0">
                <a:solidFill>
                  <a:schemeClr val="tx1"/>
                </a:solidFill>
              </a:rPr>
              <a:t>이진화 처리 </a:t>
            </a:r>
            <a:r>
              <a:rPr lang="en-US" altLang="ko-KR" sz="3200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2400" b="1" dirty="0">
                <a:solidFill>
                  <a:schemeClr val="tx1"/>
                </a:solidFill>
              </a:rPr>
              <a:t>cv2.adaptiveThreshold(cv2.</a:t>
            </a:r>
            <a:r>
              <a:rPr lang="en-US" altLang="ko-KR" sz="2400" b="1" dirty="0">
                <a:solidFill>
                  <a:srgbClr val="FF0000"/>
                </a:solidFill>
              </a:rPr>
              <a:t>THRESH_BINARY_INV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</a:p>
          <a:p>
            <a:endParaRPr lang="en-US" altLang="ko-KR" sz="3200" b="1" dirty="0">
              <a:solidFill>
                <a:schemeClr val="tx1"/>
              </a:solidFill>
            </a:endParaRPr>
          </a:p>
          <a:p>
            <a:endParaRPr lang="ko-KR" altLang="en-US" sz="3600" b="1" dirty="0">
              <a:solidFill>
                <a:schemeClr val="tx1"/>
              </a:solidFill>
            </a:endParaRPr>
          </a:p>
          <a:p>
            <a:pPr algn="ctr"/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CBC27C-EEF2-4B82-B4E6-97CBDBCC3247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406958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79B46B-845C-497D-A4A8-FEE456D59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663124"/>
            <a:ext cx="4104457" cy="5078243"/>
          </a:xfrm>
          <a:prstGeom prst="rect">
            <a:avLst/>
          </a:prstGeom>
        </p:spPr>
      </p:pic>
      <p:sp>
        <p:nvSpPr>
          <p:cNvPr id="11" name="빼기 기호 10">
            <a:extLst>
              <a:ext uri="{FF2B5EF4-FFF2-40B4-BE49-F238E27FC236}">
                <a16:creationId xmlns:a16="http://schemas.microsoft.com/office/drawing/2014/main" id="{E8F6E012-BECC-4D97-99CF-312A8B6EF89A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CB70A66-B560-4AC5-A28D-561028C40845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45176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 err="1"/>
              <a:t>컨투어</a:t>
            </a:r>
            <a:r>
              <a:rPr lang="en-US" altLang="ko-KR" dirty="0"/>
              <a:t> </a:t>
            </a:r>
            <a:r>
              <a:rPr lang="ko-KR" altLang="en-US" dirty="0"/>
              <a:t>찾기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2909B2-C3F9-470A-9E41-BBA138DE69D2}"/>
              </a:ext>
            </a:extLst>
          </p:cNvPr>
          <p:cNvSpPr/>
          <p:nvPr/>
        </p:nvSpPr>
        <p:spPr>
          <a:xfrm>
            <a:off x="323528" y="1663125"/>
            <a:ext cx="4186959" cy="49636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4800" b="1" dirty="0" err="1">
                <a:solidFill>
                  <a:schemeClr val="tx1"/>
                </a:solidFill>
              </a:rPr>
              <a:t>컨투어</a:t>
            </a:r>
            <a:endParaRPr lang="en-US" altLang="ko-KR" sz="4800" b="1" dirty="0">
              <a:solidFill>
                <a:schemeClr val="tx1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동일한 픽셀 값을 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가지고 있는 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영역의 경계선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4001C9-6F42-4886-8E63-185617398EF5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373574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빼기 기호 7">
            <a:extLst>
              <a:ext uri="{FF2B5EF4-FFF2-40B4-BE49-F238E27FC236}">
                <a16:creationId xmlns:a16="http://schemas.microsoft.com/office/drawing/2014/main" id="{5D288DD3-DDBD-49FE-B2AF-E8C17D875EC3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081A48A-BB5C-43F4-B313-36754B6E8D48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34375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 err="1"/>
              <a:t>컨투어</a:t>
            </a:r>
            <a:r>
              <a:rPr lang="en-US" altLang="ko-KR" dirty="0"/>
              <a:t> </a:t>
            </a:r>
            <a:r>
              <a:rPr lang="ko-KR" altLang="en-US" dirty="0"/>
              <a:t>찾기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C59B0A-6359-4D2F-B630-8F5B034AE048}"/>
              </a:ext>
            </a:extLst>
          </p:cNvPr>
          <p:cNvSpPr/>
          <p:nvPr/>
        </p:nvSpPr>
        <p:spPr>
          <a:xfrm>
            <a:off x="395536" y="1844823"/>
            <a:ext cx="8136904" cy="47819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핵심 코드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endParaRPr lang="en-US" altLang="ko-KR" sz="3600" b="1" dirty="0">
              <a:solidFill>
                <a:schemeClr val="tx1"/>
              </a:solidFill>
            </a:endParaRPr>
          </a:p>
          <a:p>
            <a:r>
              <a:rPr lang="ko-KR" altLang="en-US" sz="3200" b="1" dirty="0" err="1">
                <a:solidFill>
                  <a:schemeClr val="tx1"/>
                </a:solidFill>
              </a:rPr>
              <a:t>컨투어</a:t>
            </a:r>
            <a:r>
              <a:rPr lang="ko-KR" altLang="en-US" sz="3200" b="1" dirty="0">
                <a:solidFill>
                  <a:schemeClr val="tx1"/>
                </a:solidFill>
              </a:rPr>
              <a:t> 라인 찾기 </a:t>
            </a:r>
            <a:r>
              <a:rPr lang="en-US" altLang="ko-KR" sz="3200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2400" b="1" dirty="0">
                <a:solidFill>
                  <a:schemeClr val="tx1"/>
                </a:solidFill>
              </a:rPr>
              <a:t>cv2.findContours()</a:t>
            </a:r>
          </a:p>
          <a:p>
            <a:endParaRPr lang="en-US" altLang="ko-KR" sz="3200" b="1" dirty="0">
              <a:solidFill>
                <a:schemeClr val="tx1"/>
              </a:solidFill>
            </a:endParaRPr>
          </a:p>
          <a:p>
            <a:r>
              <a:rPr lang="ko-KR" altLang="en-US" sz="3200" b="1" dirty="0">
                <a:solidFill>
                  <a:schemeClr val="tx1"/>
                </a:solidFill>
              </a:rPr>
              <a:t>라인 직접 그리기</a:t>
            </a:r>
            <a:r>
              <a:rPr lang="en-US" altLang="ko-KR" sz="3200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2400" b="1" dirty="0">
                <a:solidFill>
                  <a:schemeClr val="tx1"/>
                </a:solidFill>
              </a:rPr>
              <a:t>cv2. </a:t>
            </a:r>
            <a:r>
              <a:rPr lang="en-US" altLang="ko-KR" sz="2400" b="1" dirty="0" err="1">
                <a:solidFill>
                  <a:schemeClr val="tx1"/>
                </a:solidFill>
              </a:rPr>
              <a:t>drawContours</a:t>
            </a:r>
            <a:r>
              <a:rPr lang="en-US" altLang="ko-KR" sz="2400" b="1" dirty="0">
                <a:solidFill>
                  <a:schemeClr val="tx1"/>
                </a:solidFill>
              </a:rPr>
              <a:t>()</a:t>
            </a:r>
          </a:p>
          <a:p>
            <a:endParaRPr lang="ko-KR" altLang="en-US" sz="3600" b="1" dirty="0">
              <a:solidFill>
                <a:schemeClr val="tx1"/>
              </a:solidFill>
            </a:endParaRPr>
          </a:p>
          <a:p>
            <a:pPr algn="ctr"/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E9DAE7-4C68-4054-8F16-DF02D53530B4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2025318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빼기 기호 8">
            <a:extLst>
              <a:ext uri="{FF2B5EF4-FFF2-40B4-BE49-F238E27FC236}">
                <a16:creationId xmlns:a16="http://schemas.microsoft.com/office/drawing/2014/main" id="{C3FA55C4-1D14-4603-846A-FB5776C54F4C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C84330B-9E1B-422D-BB29-1E5F469D2AFE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윤곽선 직사각형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2784EF-93FE-4761-B9F1-E7A92F38A338}"/>
              </a:ext>
            </a:extLst>
          </p:cNvPr>
          <p:cNvSpPr/>
          <p:nvPr/>
        </p:nvSpPr>
        <p:spPr>
          <a:xfrm>
            <a:off x="341308" y="1628395"/>
            <a:ext cx="4086676" cy="49983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핵심 코드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r>
              <a:rPr lang="ko-KR" altLang="en-US" sz="2800" b="1" dirty="0">
                <a:solidFill>
                  <a:schemeClr val="tx1"/>
                </a:solidFill>
              </a:rPr>
              <a:t>규칙적인 직사각형 찾기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cv2.boundingRect() </a:t>
            </a: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r>
              <a:rPr lang="ko-KR" altLang="en-US" sz="2800" b="1" dirty="0">
                <a:solidFill>
                  <a:schemeClr val="tx1"/>
                </a:solidFill>
              </a:rPr>
              <a:t>직사각형 그리기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cv2.</a:t>
            </a:r>
            <a:r>
              <a:rPr lang="en-US" altLang="ko-KR" sz="2400" b="1" dirty="0">
                <a:solidFill>
                  <a:srgbClr val="FF0000"/>
                </a:solidFill>
              </a:rPr>
              <a:t>rectangle</a:t>
            </a:r>
            <a:r>
              <a:rPr lang="en-US" altLang="ko-KR" sz="2400" b="1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ko-KR" altLang="en-US" sz="36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E88483-C4A7-40E9-A991-3584FB8B3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56792"/>
            <a:ext cx="4230692" cy="530120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D12598-8045-4273-B9A5-60C7D470A0B5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813583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빼기 기호 7">
            <a:extLst>
              <a:ext uri="{FF2B5EF4-FFF2-40B4-BE49-F238E27FC236}">
                <a16:creationId xmlns:a16="http://schemas.microsoft.com/office/drawing/2014/main" id="{5D288DD3-DDBD-49FE-B2AF-E8C17D875EC3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081A48A-BB5C-43F4-B313-36754B6E8D48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559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6. </a:t>
            </a:r>
            <a:r>
              <a:rPr lang="ko-KR" altLang="en-US" dirty="0"/>
              <a:t>직사각형 추리기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C59B0A-6359-4D2F-B630-8F5B034AE048}"/>
              </a:ext>
            </a:extLst>
          </p:cNvPr>
          <p:cNvSpPr/>
          <p:nvPr/>
        </p:nvSpPr>
        <p:spPr>
          <a:xfrm>
            <a:off x="395536" y="1663124"/>
            <a:ext cx="4176464" cy="4862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기준 설정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endParaRPr lang="en-US" altLang="ko-KR" sz="3600" b="1" dirty="0">
              <a:solidFill>
                <a:schemeClr val="tx1"/>
              </a:solidFill>
            </a:endParaRPr>
          </a:p>
          <a:p>
            <a:r>
              <a:rPr lang="ko-KR" altLang="en-US" sz="3600" b="1" dirty="0">
                <a:solidFill>
                  <a:schemeClr val="tx1"/>
                </a:solidFill>
              </a:rPr>
              <a:t>직사각형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2000" b="1" dirty="0">
                <a:solidFill>
                  <a:schemeClr val="tx1"/>
                </a:solidFill>
              </a:rPr>
              <a:t>최소 넓이 </a:t>
            </a:r>
            <a:r>
              <a:rPr lang="en-US" altLang="ko-KR" sz="2000" b="1" dirty="0">
                <a:solidFill>
                  <a:schemeClr val="tx1"/>
                </a:solidFill>
              </a:rPr>
              <a:t>=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80</a:t>
            </a:r>
          </a:p>
          <a:p>
            <a:r>
              <a:rPr lang="ko-KR" altLang="en-US" sz="2000" b="1" dirty="0">
                <a:solidFill>
                  <a:schemeClr val="tx1"/>
                </a:solidFill>
              </a:rPr>
              <a:t>최소 너비 </a:t>
            </a:r>
            <a:r>
              <a:rPr lang="en-US" altLang="ko-KR" sz="2000" b="1" dirty="0">
                <a:solidFill>
                  <a:schemeClr val="tx1"/>
                </a:solidFill>
              </a:rPr>
              <a:t>= 2</a:t>
            </a:r>
          </a:p>
          <a:p>
            <a:r>
              <a:rPr lang="ko-KR" altLang="en-US" sz="2000" b="1" dirty="0">
                <a:solidFill>
                  <a:schemeClr val="tx1"/>
                </a:solidFill>
              </a:rPr>
              <a:t>최소 높이 </a:t>
            </a:r>
            <a:r>
              <a:rPr lang="en-US" altLang="ko-KR" sz="2000" b="1" dirty="0">
                <a:solidFill>
                  <a:schemeClr val="tx1"/>
                </a:solidFill>
              </a:rPr>
              <a:t>= 8</a:t>
            </a:r>
          </a:p>
          <a:p>
            <a:r>
              <a:rPr lang="ko-KR" altLang="en-US" sz="2000" b="1" dirty="0">
                <a:solidFill>
                  <a:schemeClr val="tx1"/>
                </a:solidFill>
              </a:rPr>
              <a:t>가로</a:t>
            </a:r>
            <a:r>
              <a:rPr lang="en-US" altLang="ko-KR" sz="2000" b="1" dirty="0">
                <a:solidFill>
                  <a:schemeClr val="tx1"/>
                </a:solidFill>
              </a:rPr>
              <a:t>,</a:t>
            </a:r>
            <a:r>
              <a:rPr lang="ko-KR" altLang="en-US" sz="2000" b="1" dirty="0">
                <a:solidFill>
                  <a:schemeClr val="tx1"/>
                </a:solidFill>
              </a:rPr>
              <a:t>세로 비율 최소 </a:t>
            </a:r>
            <a:r>
              <a:rPr lang="en-US" altLang="ko-KR" sz="2000" b="1" dirty="0">
                <a:solidFill>
                  <a:schemeClr val="tx1"/>
                </a:solidFill>
              </a:rPr>
              <a:t>= 0.25</a:t>
            </a:r>
          </a:p>
          <a:p>
            <a:r>
              <a:rPr lang="ko-KR" altLang="en-US" sz="2000" b="1" dirty="0">
                <a:solidFill>
                  <a:schemeClr val="tx1"/>
                </a:solidFill>
              </a:rPr>
              <a:t>가로</a:t>
            </a:r>
            <a:r>
              <a:rPr lang="en-US" altLang="ko-KR" sz="2000" b="1" dirty="0">
                <a:solidFill>
                  <a:schemeClr val="tx1"/>
                </a:solidFill>
              </a:rPr>
              <a:t>,</a:t>
            </a:r>
            <a:r>
              <a:rPr lang="ko-KR" altLang="en-US" sz="2000" b="1" dirty="0">
                <a:solidFill>
                  <a:schemeClr val="tx1"/>
                </a:solidFill>
              </a:rPr>
              <a:t>세로 비율 최대 </a:t>
            </a:r>
            <a:r>
              <a:rPr lang="en-US" altLang="ko-KR" sz="2000" b="1" dirty="0">
                <a:solidFill>
                  <a:schemeClr val="tx1"/>
                </a:solidFill>
              </a:rPr>
              <a:t>= 1.0</a:t>
            </a:r>
          </a:p>
          <a:p>
            <a:endParaRPr lang="ko-KR" altLang="en-US" sz="3600" b="1" dirty="0">
              <a:solidFill>
                <a:schemeClr val="tx1"/>
              </a:solidFill>
            </a:endParaRPr>
          </a:p>
          <a:p>
            <a:pPr algn="ctr"/>
            <a:endParaRPr lang="ko-KR" altLang="en-US" sz="36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682E1C-0514-4CA9-A322-CA614498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326" y="1663125"/>
            <a:ext cx="3888122" cy="49636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86D958-4F12-49E5-80BB-75FF062092B8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418446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빼기 기호 7">
            <a:extLst>
              <a:ext uri="{FF2B5EF4-FFF2-40B4-BE49-F238E27FC236}">
                <a16:creationId xmlns:a16="http://schemas.microsoft.com/office/drawing/2014/main" id="{DA1C77E2-72A9-40CE-8C37-FC041AEC860D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A084AE-DBFB-46B4-8099-20B6BC8CA67A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559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규칙적인 </a:t>
            </a:r>
            <a:r>
              <a:rPr lang="ko-KR" altLang="en-US" dirty="0" err="1"/>
              <a:t>컨투어</a:t>
            </a:r>
            <a:r>
              <a:rPr lang="ko-KR" altLang="en-US" dirty="0"/>
              <a:t> 찾기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EDE816-DD41-4ACA-A16A-E6E06E805178}"/>
              </a:ext>
            </a:extLst>
          </p:cNvPr>
          <p:cNvSpPr/>
          <p:nvPr/>
        </p:nvSpPr>
        <p:spPr>
          <a:xfrm>
            <a:off x="323528" y="1789081"/>
            <a:ext cx="9361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7-1. </a:t>
            </a:r>
            <a:r>
              <a:rPr lang="ko-KR" altLang="en-US" sz="2400" b="1" dirty="0" err="1"/>
              <a:t>컨투어</a:t>
            </a:r>
            <a:r>
              <a:rPr lang="ko-KR" altLang="en-US" sz="2400" b="1" dirty="0"/>
              <a:t> 간의 중심점 거리가 한 </a:t>
            </a:r>
            <a:r>
              <a:rPr lang="ko-KR" altLang="en-US" sz="2400" b="1" dirty="0" err="1"/>
              <a:t>컨투어</a:t>
            </a:r>
            <a:r>
              <a:rPr lang="ko-KR" altLang="en-US" sz="2400" b="1" dirty="0"/>
              <a:t> 대각선 길이의 </a:t>
            </a:r>
            <a:endParaRPr lang="en-US" altLang="ko-KR" sz="2400" b="1" dirty="0"/>
          </a:p>
          <a:p>
            <a:r>
              <a:rPr lang="en-US" altLang="ko-KR" sz="2400" b="1" dirty="0"/>
              <a:t>5</a:t>
            </a:r>
            <a:r>
              <a:rPr lang="ko-KR" altLang="en-US" sz="2400" b="1" dirty="0"/>
              <a:t>배 이내</a:t>
            </a:r>
            <a:endParaRPr lang="en-US" altLang="ko-KR" sz="2400" b="1" dirty="0"/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4ECFE2B6-3988-472C-B098-774851A6823C}"/>
              </a:ext>
            </a:extLst>
          </p:cNvPr>
          <p:cNvSpPr/>
          <p:nvPr/>
        </p:nvSpPr>
        <p:spPr>
          <a:xfrm>
            <a:off x="1547664" y="3568794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3E946E1B-E9DD-4B45-A6E6-8A3CD4B5638D}"/>
              </a:ext>
            </a:extLst>
          </p:cNvPr>
          <p:cNvSpPr/>
          <p:nvPr/>
        </p:nvSpPr>
        <p:spPr>
          <a:xfrm>
            <a:off x="5508104" y="3568794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9744709-33EA-48EC-8237-CA11AF50C7F1}"/>
              </a:ext>
            </a:extLst>
          </p:cNvPr>
          <p:cNvCxnSpPr/>
          <p:nvPr/>
        </p:nvCxnSpPr>
        <p:spPr>
          <a:xfrm flipV="1">
            <a:off x="1547664" y="3568794"/>
            <a:ext cx="1728192" cy="19442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33BCF19-8BFB-47A2-BA19-D83D5E72B0A3}"/>
              </a:ext>
            </a:extLst>
          </p:cNvPr>
          <p:cNvCxnSpPr/>
          <p:nvPr/>
        </p:nvCxnSpPr>
        <p:spPr>
          <a:xfrm flipV="1">
            <a:off x="5506593" y="3577033"/>
            <a:ext cx="1728192" cy="19442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1E8C22-0D36-4A85-A545-41D564ED4940}"/>
              </a:ext>
            </a:extLst>
          </p:cNvPr>
          <p:cNvCxnSpPr>
            <a:cxnSpLocks/>
          </p:cNvCxnSpPr>
          <p:nvPr/>
        </p:nvCxnSpPr>
        <p:spPr>
          <a:xfrm>
            <a:off x="2411760" y="4509120"/>
            <a:ext cx="396044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2F63DC-67D4-4858-98A0-D629D880BF00}"/>
              </a:ext>
            </a:extLst>
          </p:cNvPr>
          <p:cNvSpPr txBox="1"/>
          <p:nvPr/>
        </p:nvSpPr>
        <p:spPr>
          <a:xfrm>
            <a:off x="1763688" y="59179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16C75-F7F8-4855-A820-5232A9867C6A}"/>
              </a:ext>
            </a:extLst>
          </p:cNvPr>
          <p:cNvSpPr txBox="1"/>
          <p:nvPr/>
        </p:nvSpPr>
        <p:spPr>
          <a:xfrm>
            <a:off x="5720839" y="59179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FE2287-31CA-40E0-9CEC-1BCE8BF3F337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2968049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빼기 기호 7">
            <a:extLst>
              <a:ext uri="{FF2B5EF4-FFF2-40B4-BE49-F238E27FC236}">
                <a16:creationId xmlns:a16="http://schemas.microsoft.com/office/drawing/2014/main" id="{DA1C77E2-72A9-40CE-8C37-FC041AEC860D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A084AE-DBFB-46B4-8099-20B6BC8CA67A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559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규칙적인 </a:t>
            </a:r>
            <a:r>
              <a:rPr lang="ko-KR" altLang="en-US" dirty="0" err="1"/>
              <a:t>컨투어</a:t>
            </a:r>
            <a:r>
              <a:rPr lang="ko-KR" altLang="en-US" dirty="0"/>
              <a:t> 찾기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AC8D4C-B76F-43BC-9A80-2514B6E77A68}"/>
              </a:ext>
            </a:extLst>
          </p:cNvPr>
          <p:cNvSpPr/>
          <p:nvPr/>
        </p:nvSpPr>
        <p:spPr>
          <a:xfrm>
            <a:off x="323528" y="1789081"/>
            <a:ext cx="9361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7-2. </a:t>
            </a:r>
            <a:r>
              <a:rPr lang="ko-KR" altLang="en-US" sz="2400" b="1" dirty="0" err="1"/>
              <a:t>컨투어</a:t>
            </a:r>
            <a:r>
              <a:rPr lang="ko-KR" altLang="en-US" sz="2400" b="1" dirty="0"/>
              <a:t> 사이 각은 최대 </a:t>
            </a:r>
            <a:r>
              <a:rPr lang="en-US" altLang="ko-KR" sz="2400" b="1" dirty="0"/>
              <a:t>12</a:t>
            </a:r>
            <a:r>
              <a:rPr lang="ko-KR" altLang="en-US" sz="2400" b="1" dirty="0"/>
              <a:t>도</a:t>
            </a:r>
            <a:endParaRPr lang="en-US" altLang="ko-KR" sz="2400" b="1" dirty="0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DA36855D-0DD7-4BBD-AA33-80DC217136FB}"/>
              </a:ext>
            </a:extLst>
          </p:cNvPr>
          <p:cNvSpPr/>
          <p:nvPr/>
        </p:nvSpPr>
        <p:spPr>
          <a:xfrm>
            <a:off x="1547664" y="3568794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3F60C606-1699-4A95-BA73-592BCCDBD9E7}"/>
              </a:ext>
            </a:extLst>
          </p:cNvPr>
          <p:cNvSpPr/>
          <p:nvPr/>
        </p:nvSpPr>
        <p:spPr>
          <a:xfrm>
            <a:off x="5508104" y="2852936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5C09241-4EA8-48C8-9297-72DD99C919A4}"/>
              </a:ext>
            </a:extLst>
          </p:cNvPr>
          <p:cNvCxnSpPr>
            <a:cxnSpLocks/>
          </p:cNvCxnSpPr>
          <p:nvPr/>
        </p:nvCxnSpPr>
        <p:spPr>
          <a:xfrm>
            <a:off x="2411760" y="4509120"/>
            <a:ext cx="396044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D28BE1-C192-4EAE-A9BE-7451C282CD6F}"/>
              </a:ext>
            </a:extLst>
          </p:cNvPr>
          <p:cNvSpPr txBox="1"/>
          <p:nvPr/>
        </p:nvSpPr>
        <p:spPr>
          <a:xfrm>
            <a:off x="1763688" y="59179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3A1FC-BE9B-47BE-A989-ADC2B232697B}"/>
              </a:ext>
            </a:extLst>
          </p:cNvPr>
          <p:cNvSpPr txBox="1"/>
          <p:nvPr/>
        </p:nvSpPr>
        <p:spPr>
          <a:xfrm>
            <a:off x="5724128" y="507958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48A82DF-959E-46BA-A769-F597AF0C079A}"/>
              </a:ext>
            </a:extLst>
          </p:cNvPr>
          <p:cNvCxnSpPr>
            <a:cxnSpLocks/>
          </p:cNvCxnSpPr>
          <p:nvPr/>
        </p:nvCxnSpPr>
        <p:spPr>
          <a:xfrm flipV="1">
            <a:off x="2411760" y="3825044"/>
            <a:ext cx="3960440" cy="68407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B9DB4CC-6944-4A1C-B002-43E1E1F22BFF}"/>
              </a:ext>
            </a:extLst>
          </p:cNvPr>
          <p:cNvSpPr/>
          <p:nvPr/>
        </p:nvSpPr>
        <p:spPr>
          <a:xfrm>
            <a:off x="4643919" y="4119937"/>
            <a:ext cx="339698" cy="359596"/>
          </a:xfrm>
          <a:custGeom>
            <a:avLst/>
            <a:gdLst>
              <a:gd name="connsiteX0" fmla="*/ 0 w 339698"/>
              <a:gd name="connsiteY0" fmla="*/ 0 h 359596"/>
              <a:gd name="connsiteX1" fmla="*/ 339047 w 339698"/>
              <a:gd name="connsiteY1" fmla="*/ 92467 h 359596"/>
              <a:gd name="connsiteX2" fmla="*/ 71919 w 339698"/>
              <a:gd name="connsiteY2" fmla="*/ 359596 h 35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698" h="359596">
                <a:moveTo>
                  <a:pt x="0" y="0"/>
                </a:moveTo>
                <a:cubicBezTo>
                  <a:pt x="163530" y="16267"/>
                  <a:pt x="327061" y="32534"/>
                  <a:pt x="339047" y="92467"/>
                </a:cubicBezTo>
                <a:cubicBezTo>
                  <a:pt x="351034" y="152400"/>
                  <a:pt x="195209" y="292814"/>
                  <a:pt x="71919" y="3595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25E7AB-EC9D-48B8-99BE-A852CA3BD43B}"/>
              </a:ext>
            </a:extLst>
          </p:cNvPr>
          <p:cNvSpPr txBox="1"/>
          <p:nvPr/>
        </p:nvSpPr>
        <p:spPr>
          <a:xfrm>
            <a:off x="5040052" y="408127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2400" dirty="0"/>
              <a:t>Θ</a:t>
            </a:r>
            <a:endParaRPr lang="ko-KR" altLang="en-US" sz="2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21785E-5A27-4FF6-B98E-C06BF1442251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1996628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빼기 기호 7">
            <a:extLst>
              <a:ext uri="{FF2B5EF4-FFF2-40B4-BE49-F238E27FC236}">
                <a16:creationId xmlns:a16="http://schemas.microsoft.com/office/drawing/2014/main" id="{DA1C77E2-72A9-40CE-8C37-FC041AEC860D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A084AE-DBFB-46B4-8099-20B6BC8CA67A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559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규칙적인 </a:t>
            </a:r>
            <a:r>
              <a:rPr lang="ko-KR" altLang="en-US" dirty="0" err="1"/>
              <a:t>컨투어</a:t>
            </a:r>
            <a:r>
              <a:rPr lang="ko-KR" altLang="en-US" dirty="0"/>
              <a:t> 찾기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AC8D4C-B76F-43BC-9A80-2514B6E77A68}"/>
              </a:ext>
            </a:extLst>
          </p:cNvPr>
          <p:cNvSpPr/>
          <p:nvPr/>
        </p:nvSpPr>
        <p:spPr>
          <a:xfrm>
            <a:off x="323528" y="1789081"/>
            <a:ext cx="9361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7-3. </a:t>
            </a:r>
            <a:r>
              <a:rPr lang="ko-KR" altLang="en-US" sz="2400" b="1" dirty="0" err="1"/>
              <a:t>컨투어</a:t>
            </a:r>
            <a:r>
              <a:rPr lang="ko-KR" altLang="en-US" sz="2400" b="1" dirty="0"/>
              <a:t> 면적 차이 비율 </a:t>
            </a:r>
            <a:r>
              <a:rPr lang="en-US" altLang="ko-KR" sz="2400" b="1" dirty="0"/>
              <a:t>0.5 </a:t>
            </a:r>
            <a:r>
              <a:rPr lang="ko-KR" altLang="en-US" sz="2400" b="1" dirty="0"/>
              <a:t>이하</a:t>
            </a:r>
            <a:endParaRPr lang="en-US" altLang="ko-KR" sz="2400" b="1" dirty="0"/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4B32243E-14DB-47A3-A7AA-8EE111DBEB97}"/>
              </a:ext>
            </a:extLst>
          </p:cNvPr>
          <p:cNvSpPr/>
          <p:nvPr/>
        </p:nvSpPr>
        <p:spPr>
          <a:xfrm>
            <a:off x="1547664" y="3568794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7B119669-0887-4B9B-A0C5-34EF5032D094}"/>
              </a:ext>
            </a:extLst>
          </p:cNvPr>
          <p:cNvSpPr/>
          <p:nvPr/>
        </p:nvSpPr>
        <p:spPr>
          <a:xfrm>
            <a:off x="5508104" y="3568794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9DC9F1-BBF3-4D87-B808-82944ACFD8EA}"/>
              </a:ext>
            </a:extLst>
          </p:cNvPr>
          <p:cNvSpPr txBox="1"/>
          <p:nvPr/>
        </p:nvSpPr>
        <p:spPr>
          <a:xfrm>
            <a:off x="1763688" y="59179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166A4-AD03-48A2-AE9D-CD91C97D3CD0}"/>
              </a:ext>
            </a:extLst>
          </p:cNvPr>
          <p:cNvSpPr txBox="1"/>
          <p:nvPr/>
        </p:nvSpPr>
        <p:spPr>
          <a:xfrm>
            <a:off x="5720839" y="59179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FF32D5-6FAD-464E-ACF6-6D1AEA03D40C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2827683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7DEA4-8B19-42EE-8AC1-075E65C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r>
              <a:rPr lang="ko-KR" altLang="en-US" b="1" dirty="0"/>
              <a:t>목차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4473C-6848-42ED-A7D9-397AF7944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진행 과정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활용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마무리</a:t>
            </a:r>
            <a:endParaRPr lang="en-US" altLang="ko-KR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AAA59DE-2F02-43BC-B947-482D8F21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" y="3212103"/>
            <a:ext cx="2245200" cy="21564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C9E69D-9FCB-4B1F-A2F6-635E0F39D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83" y="4365104"/>
            <a:ext cx="7429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9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빼기 기호 7">
            <a:extLst>
              <a:ext uri="{FF2B5EF4-FFF2-40B4-BE49-F238E27FC236}">
                <a16:creationId xmlns:a16="http://schemas.microsoft.com/office/drawing/2014/main" id="{DA1C77E2-72A9-40CE-8C37-FC041AEC860D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A084AE-DBFB-46B4-8099-20B6BC8CA67A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559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규칙적인 </a:t>
            </a:r>
            <a:r>
              <a:rPr lang="ko-KR" altLang="en-US" dirty="0" err="1"/>
              <a:t>컨투어</a:t>
            </a:r>
            <a:r>
              <a:rPr lang="ko-KR" altLang="en-US" dirty="0"/>
              <a:t> 찾기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AC8D4C-B76F-43BC-9A80-2514B6E77A68}"/>
              </a:ext>
            </a:extLst>
          </p:cNvPr>
          <p:cNvSpPr/>
          <p:nvPr/>
        </p:nvSpPr>
        <p:spPr>
          <a:xfrm>
            <a:off x="323528" y="1789081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7-4. </a:t>
            </a:r>
            <a:r>
              <a:rPr lang="ko-KR" altLang="en-US" sz="2400" b="1" dirty="0" err="1"/>
              <a:t>컨투어</a:t>
            </a:r>
            <a:r>
              <a:rPr lang="ko-KR" altLang="en-US" sz="2400" b="1" dirty="0"/>
              <a:t> 간 너비 비율 차이 </a:t>
            </a:r>
            <a:r>
              <a:rPr lang="en-US" altLang="ko-KR" sz="2400" b="1" dirty="0"/>
              <a:t>0.8 </a:t>
            </a:r>
            <a:r>
              <a:rPr lang="ko-KR" altLang="en-US" sz="2400" b="1" dirty="0"/>
              <a:t>이하</a:t>
            </a:r>
            <a:endParaRPr lang="en-US" altLang="ko-KR" sz="2400" b="1" dirty="0"/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4B32243E-14DB-47A3-A7AA-8EE111DBEB97}"/>
              </a:ext>
            </a:extLst>
          </p:cNvPr>
          <p:cNvSpPr/>
          <p:nvPr/>
        </p:nvSpPr>
        <p:spPr>
          <a:xfrm>
            <a:off x="1547664" y="3568794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7B119669-0887-4B9B-A0C5-34EF5032D094}"/>
              </a:ext>
            </a:extLst>
          </p:cNvPr>
          <p:cNvSpPr/>
          <p:nvPr/>
        </p:nvSpPr>
        <p:spPr>
          <a:xfrm>
            <a:off x="5508104" y="3568794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9DC9F1-BBF3-4D87-B808-82944ACFD8EA}"/>
              </a:ext>
            </a:extLst>
          </p:cNvPr>
          <p:cNvSpPr txBox="1"/>
          <p:nvPr/>
        </p:nvSpPr>
        <p:spPr>
          <a:xfrm>
            <a:off x="1763688" y="59179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166A4-AD03-48A2-AE9D-CD91C97D3CD0}"/>
              </a:ext>
            </a:extLst>
          </p:cNvPr>
          <p:cNvSpPr txBox="1"/>
          <p:nvPr/>
        </p:nvSpPr>
        <p:spPr>
          <a:xfrm>
            <a:off x="5720839" y="59179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216A41B-276E-41E4-82B2-9C8D829E1057}"/>
              </a:ext>
            </a:extLst>
          </p:cNvPr>
          <p:cNvCxnSpPr/>
          <p:nvPr/>
        </p:nvCxnSpPr>
        <p:spPr>
          <a:xfrm>
            <a:off x="1907704" y="3429000"/>
            <a:ext cx="13681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6C3093-82CC-4EE6-83CE-5BC88F1CA95D}"/>
              </a:ext>
            </a:extLst>
          </p:cNvPr>
          <p:cNvCxnSpPr/>
          <p:nvPr/>
        </p:nvCxnSpPr>
        <p:spPr>
          <a:xfrm>
            <a:off x="5864855" y="3429000"/>
            <a:ext cx="13681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5761F3-AE95-4444-B113-730C641FD965}"/>
              </a:ext>
            </a:extLst>
          </p:cNvPr>
          <p:cNvSpPr txBox="1"/>
          <p:nvPr/>
        </p:nvSpPr>
        <p:spPr>
          <a:xfrm>
            <a:off x="2267744" y="296137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너비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26AD2-D178-4E32-8592-E7329DD9F973}"/>
              </a:ext>
            </a:extLst>
          </p:cNvPr>
          <p:cNvSpPr txBox="1"/>
          <p:nvPr/>
        </p:nvSpPr>
        <p:spPr>
          <a:xfrm>
            <a:off x="6156176" y="294271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너비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4654F1-643A-4A40-932A-2279731F4F26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3910849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빼기 기호 7">
            <a:extLst>
              <a:ext uri="{FF2B5EF4-FFF2-40B4-BE49-F238E27FC236}">
                <a16:creationId xmlns:a16="http://schemas.microsoft.com/office/drawing/2014/main" id="{DA1C77E2-72A9-40CE-8C37-FC041AEC860D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A084AE-DBFB-46B4-8099-20B6BC8CA67A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559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규칙적인 </a:t>
            </a:r>
            <a:r>
              <a:rPr lang="ko-KR" altLang="en-US" dirty="0" err="1"/>
              <a:t>컨투어</a:t>
            </a:r>
            <a:r>
              <a:rPr lang="ko-KR" altLang="en-US" dirty="0"/>
              <a:t> 찾기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AC8D4C-B76F-43BC-9A80-2514B6E77A68}"/>
              </a:ext>
            </a:extLst>
          </p:cNvPr>
          <p:cNvSpPr/>
          <p:nvPr/>
        </p:nvSpPr>
        <p:spPr>
          <a:xfrm>
            <a:off x="323528" y="1789081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7-5. </a:t>
            </a:r>
            <a:r>
              <a:rPr lang="ko-KR" altLang="en-US" sz="2400" b="1" dirty="0" err="1"/>
              <a:t>컨투어</a:t>
            </a:r>
            <a:r>
              <a:rPr lang="ko-KR" altLang="en-US" sz="2400" b="1" dirty="0"/>
              <a:t> 간 높이 비율 차이 </a:t>
            </a:r>
            <a:r>
              <a:rPr lang="en-US" altLang="ko-KR" sz="2400" b="1" dirty="0"/>
              <a:t>0.2 </a:t>
            </a:r>
            <a:r>
              <a:rPr lang="ko-KR" altLang="en-US" sz="2400" b="1" dirty="0"/>
              <a:t>이하</a:t>
            </a:r>
            <a:endParaRPr lang="en-US" altLang="ko-KR" sz="2400" b="1" dirty="0"/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4B32243E-14DB-47A3-A7AA-8EE111DBEB97}"/>
              </a:ext>
            </a:extLst>
          </p:cNvPr>
          <p:cNvSpPr/>
          <p:nvPr/>
        </p:nvSpPr>
        <p:spPr>
          <a:xfrm>
            <a:off x="1547664" y="3568794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7B119669-0887-4B9B-A0C5-34EF5032D094}"/>
              </a:ext>
            </a:extLst>
          </p:cNvPr>
          <p:cNvSpPr/>
          <p:nvPr/>
        </p:nvSpPr>
        <p:spPr>
          <a:xfrm>
            <a:off x="5508104" y="3568794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9DC9F1-BBF3-4D87-B808-82944ACFD8EA}"/>
              </a:ext>
            </a:extLst>
          </p:cNvPr>
          <p:cNvSpPr txBox="1"/>
          <p:nvPr/>
        </p:nvSpPr>
        <p:spPr>
          <a:xfrm>
            <a:off x="1763688" y="59179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166A4-AD03-48A2-AE9D-CD91C97D3CD0}"/>
              </a:ext>
            </a:extLst>
          </p:cNvPr>
          <p:cNvSpPr txBox="1"/>
          <p:nvPr/>
        </p:nvSpPr>
        <p:spPr>
          <a:xfrm>
            <a:off x="5720839" y="59179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216A41B-276E-41E4-82B2-9C8D829E1057}"/>
              </a:ext>
            </a:extLst>
          </p:cNvPr>
          <p:cNvCxnSpPr>
            <a:cxnSpLocks/>
          </p:cNvCxnSpPr>
          <p:nvPr/>
        </p:nvCxnSpPr>
        <p:spPr>
          <a:xfrm>
            <a:off x="3707904" y="3568794"/>
            <a:ext cx="0" cy="194421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5761F3-AE95-4444-B113-730C641FD965}"/>
              </a:ext>
            </a:extLst>
          </p:cNvPr>
          <p:cNvSpPr txBox="1"/>
          <p:nvPr/>
        </p:nvSpPr>
        <p:spPr>
          <a:xfrm>
            <a:off x="3851920" y="43562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높이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1549BC7-EF74-4CFE-A25D-9B5E57F0CEB1}"/>
              </a:ext>
            </a:extLst>
          </p:cNvPr>
          <p:cNvCxnSpPr>
            <a:cxnSpLocks/>
          </p:cNvCxnSpPr>
          <p:nvPr/>
        </p:nvCxnSpPr>
        <p:spPr>
          <a:xfrm>
            <a:off x="7596336" y="3568794"/>
            <a:ext cx="0" cy="194421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330C89-E9EC-4EEB-BF35-0E1B307571F4}"/>
              </a:ext>
            </a:extLst>
          </p:cNvPr>
          <p:cNvSpPr txBox="1"/>
          <p:nvPr/>
        </p:nvSpPr>
        <p:spPr>
          <a:xfrm>
            <a:off x="7740352" y="43562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높이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F2B2FE-73B3-4D16-95F9-EDABE56B4C90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1208248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빼기 기호 7">
            <a:extLst>
              <a:ext uri="{FF2B5EF4-FFF2-40B4-BE49-F238E27FC236}">
                <a16:creationId xmlns:a16="http://schemas.microsoft.com/office/drawing/2014/main" id="{DA1C77E2-72A9-40CE-8C37-FC041AEC860D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A084AE-DBFB-46B4-8099-20B6BC8CA67A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559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규칙적인 </a:t>
            </a:r>
            <a:r>
              <a:rPr lang="ko-KR" altLang="en-US" dirty="0" err="1"/>
              <a:t>컨투어</a:t>
            </a:r>
            <a:r>
              <a:rPr lang="ko-KR" altLang="en-US" dirty="0"/>
              <a:t> 찾기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AC8D4C-B76F-43BC-9A80-2514B6E77A68}"/>
              </a:ext>
            </a:extLst>
          </p:cNvPr>
          <p:cNvSpPr/>
          <p:nvPr/>
        </p:nvSpPr>
        <p:spPr>
          <a:xfrm>
            <a:off x="323528" y="1789081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7-6. </a:t>
            </a:r>
            <a:r>
              <a:rPr lang="ko-KR" altLang="en-US" sz="2400" b="1" dirty="0"/>
              <a:t>위 </a:t>
            </a:r>
            <a:r>
              <a:rPr lang="en-US" altLang="ko-KR" sz="2400" b="1" dirty="0"/>
              <a:t>5</a:t>
            </a:r>
            <a:r>
              <a:rPr lang="ko-KR" altLang="en-US" sz="2400" b="1" dirty="0"/>
              <a:t>가지 조건을 만족하는 </a:t>
            </a:r>
            <a:r>
              <a:rPr lang="ko-KR" altLang="en-US" sz="2400" b="1" dirty="0" err="1"/>
              <a:t>컨투어가</a:t>
            </a:r>
            <a:r>
              <a:rPr lang="ko-KR" altLang="en-US" sz="2400" b="1" dirty="0"/>
              <a:t> 최소 </a:t>
            </a:r>
            <a:r>
              <a:rPr lang="en-US" altLang="ko-KR" sz="2400" b="1" dirty="0"/>
              <a:t>5</a:t>
            </a:r>
            <a:r>
              <a:rPr lang="ko-KR" altLang="en-US" sz="2400" b="1" dirty="0"/>
              <a:t>개 이상</a:t>
            </a:r>
            <a:endParaRPr lang="en-US" altLang="ko-KR" sz="2400" b="1" dirty="0"/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4B32243E-14DB-47A3-A7AA-8EE111DBEB97}"/>
              </a:ext>
            </a:extLst>
          </p:cNvPr>
          <p:cNvSpPr/>
          <p:nvPr/>
        </p:nvSpPr>
        <p:spPr>
          <a:xfrm>
            <a:off x="1943929" y="2918769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7B119669-0887-4B9B-A0C5-34EF5032D094}"/>
              </a:ext>
            </a:extLst>
          </p:cNvPr>
          <p:cNvSpPr/>
          <p:nvPr/>
        </p:nvSpPr>
        <p:spPr>
          <a:xfrm>
            <a:off x="2661137" y="3212580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9DC9F1-BBF3-4D87-B808-82944ACFD8EA}"/>
              </a:ext>
            </a:extLst>
          </p:cNvPr>
          <p:cNvSpPr txBox="1"/>
          <p:nvPr/>
        </p:nvSpPr>
        <p:spPr>
          <a:xfrm>
            <a:off x="1399751" y="495607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166A4-AD03-48A2-AE9D-CD91C97D3CD0}"/>
              </a:ext>
            </a:extLst>
          </p:cNvPr>
          <p:cNvSpPr txBox="1"/>
          <p:nvPr/>
        </p:nvSpPr>
        <p:spPr>
          <a:xfrm>
            <a:off x="3993563" y="565408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7B249DFD-770D-4A81-A13B-E0EE7748C0EA}"/>
              </a:ext>
            </a:extLst>
          </p:cNvPr>
          <p:cNvSpPr/>
          <p:nvPr/>
        </p:nvSpPr>
        <p:spPr>
          <a:xfrm>
            <a:off x="3378345" y="3407759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10081370-C4B3-44A4-B25C-1523A206421B}"/>
              </a:ext>
            </a:extLst>
          </p:cNvPr>
          <p:cNvSpPr/>
          <p:nvPr/>
        </p:nvSpPr>
        <p:spPr>
          <a:xfrm>
            <a:off x="4039844" y="3629900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데이터 15">
            <a:extLst>
              <a:ext uri="{FF2B5EF4-FFF2-40B4-BE49-F238E27FC236}">
                <a16:creationId xmlns:a16="http://schemas.microsoft.com/office/drawing/2014/main" id="{0E0FE0AE-F83E-48C1-8E8B-71DA3B05FE40}"/>
              </a:ext>
            </a:extLst>
          </p:cNvPr>
          <p:cNvSpPr/>
          <p:nvPr/>
        </p:nvSpPr>
        <p:spPr>
          <a:xfrm>
            <a:off x="5148064" y="4005064"/>
            <a:ext cx="1728192" cy="194421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9EA43-CCBB-48CF-9093-5B51D03C0276}"/>
              </a:ext>
            </a:extLst>
          </p:cNvPr>
          <p:cNvSpPr txBox="1"/>
          <p:nvPr/>
        </p:nvSpPr>
        <p:spPr>
          <a:xfrm>
            <a:off x="2241165" y="522339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DB95CF-097C-42F3-9B3D-EFFD9B3BF998}"/>
              </a:ext>
            </a:extLst>
          </p:cNvPr>
          <p:cNvSpPr txBox="1"/>
          <p:nvPr/>
        </p:nvSpPr>
        <p:spPr>
          <a:xfrm>
            <a:off x="3055205" y="549577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BED426-F24B-40C4-AB8D-FBD917B91D58}"/>
              </a:ext>
            </a:extLst>
          </p:cNvPr>
          <p:cNvSpPr txBox="1"/>
          <p:nvPr/>
        </p:nvSpPr>
        <p:spPr>
          <a:xfrm>
            <a:off x="5106537" y="598225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컨투어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73A6D6-E0C8-4FE8-9475-3CCC8C5AEE3D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1252428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빼기 기호 7">
            <a:extLst>
              <a:ext uri="{FF2B5EF4-FFF2-40B4-BE49-F238E27FC236}">
                <a16:creationId xmlns:a16="http://schemas.microsoft.com/office/drawing/2014/main" id="{DA1C77E2-72A9-40CE-8C37-FC041AEC860D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A084AE-DBFB-46B4-8099-20B6BC8CA67A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5597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7. </a:t>
            </a:r>
            <a:r>
              <a:rPr lang="ko-KR" altLang="en-US" dirty="0"/>
              <a:t>규칙적인 </a:t>
            </a:r>
            <a:r>
              <a:rPr lang="ko-KR" altLang="en-US" dirty="0" err="1"/>
              <a:t>컨투어</a:t>
            </a:r>
            <a:r>
              <a:rPr lang="ko-KR" altLang="en-US" dirty="0"/>
              <a:t> 찾기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AC8D4C-B76F-43BC-9A80-2514B6E77A68}"/>
              </a:ext>
            </a:extLst>
          </p:cNvPr>
          <p:cNvSpPr/>
          <p:nvPr/>
        </p:nvSpPr>
        <p:spPr>
          <a:xfrm>
            <a:off x="323528" y="1789081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/>
              <a:t>번호판 위치 추출</a:t>
            </a:r>
            <a:endParaRPr lang="en-US" altLang="ko-KR" sz="36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C80A65-CB75-4649-8AC9-6E95632C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10483"/>
            <a:ext cx="8640960" cy="40162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982E9A-9A26-4A81-B253-A22FACC245D8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1183754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id="{FC50191C-A848-49FD-BDBE-7AC26BAFDE6F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D5082E8-DC80-40D8-B09C-135805348FF7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65338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8. </a:t>
            </a:r>
            <a:r>
              <a:rPr lang="ko-KR" altLang="en-US" dirty="0"/>
              <a:t>번호판 기준 이미지 각도 조절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34F838-1DE1-4A7B-AE75-D4F50D718E89}"/>
              </a:ext>
            </a:extLst>
          </p:cNvPr>
          <p:cNvSpPr/>
          <p:nvPr/>
        </p:nvSpPr>
        <p:spPr>
          <a:xfrm>
            <a:off x="1396308" y="1913900"/>
            <a:ext cx="2050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각도 조절 전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81C14B-5276-40BA-A70C-1BA1B34C168F}"/>
              </a:ext>
            </a:extLst>
          </p:cNvPr>
          <p:cNvSpPr/>
          <p:nvPr/>
        </p:nvSpPr>
        <p:spPr>
          <a:xfrm>
            <a:off x="5796136" y="1945368"/>
            <a:ext cx="1951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/>
              <a:t>각도 조절 후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DECDBA-64A4-4A53-A5D1-BE130FB5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26340"/>
            <a:ext cx="8280920" cy="41150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A31301F-9B7B-4459-985E-A5AD92E4A94E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147820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빼기 기호 11">
            <a:extLst>
              <a:ext uri="{FF2B5EF4-FFF2-40B4-BE49-F238E27FC236}">
                <a16:creationId xmlns:a16="http://schemas.microsoft.com/office/drawing/2014/main" id="{FC50191C-A848-49FD-BDBE-7AC26BAFDE6F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D5082E8-DC80-40D8-B09C-135805348FF7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65338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8. </a:t>
            </a:r>
            <a:r>
              <a:rPr lang="ko-KR" altLang="en-US" dirty="0"/>
              <a:t>번호판 기준 이미지 각도 조절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47ACDB-E547-4C6B-959D-12A356345B5B}"/>
              </a:ext>
            </a:extLst>
          </p:cNvPr>
          <p:cNvSpPr/>
          <p:nvPr/>
        </p:nvSpPr>
        <p:spPr>
          <a:xfrm>
            <a:off x="395536" y="1844823"/>
            <a:ext cx="8136904" cy="47819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핵심 코드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r>
              <a:rPr lang="ko-KR" altLang="en-US" sz="3200" b="1" dirty="0">
                <a:solidFill>
                  <a:schemeClr val="tx1"/>
                </a:solidFill>
              </a:rPr>
              <a:t>라디안 </a:t>
            </a:r>
            <a:r>
              <a:rPr lang="en-US" altLang="ko-KR" sz="3200" b="1" dirty="0">
                <a:solidFill>
                  <a:schemeClr val="tx1"/>
                </a:solidFill>
              </a:rPr>
              <a:t>-&gt; </a:t>
            </a:r>
            <a:r>
              <a:rPr lang="ko-KR" altLang="en-US" sz="3200" b="1" dirty="0">
                <a:solidFill>
                  <a:schemeClr val="tx1"/>
                </a:solidFill>
              </a:rPr>
              <a:t>각도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r>
              <a:rPr lang="en-US" altLang="ko-KR" sz="2400" b="1" dirty="0" err="1">
                <a:solidFill>
                  <a:schemeClr val="tx1"/>
                </a:solidFill>
              </a:rPr>
              <a:t>Np.degrees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en-US" altLang="ko-KR" sz="2400" b="1" dirty="0" err="1">
                <a:solidFill>
                  <a:schemeClr val="tx1"/>
                </a:solidFill>
              </a:rPr>
              <a:t>np.arcsin</a:t>
            </a:r>
            <a:r>
              <a:rPr lang="en-US" altLang="ko-KR" sz="2400" b="1" dirty="0">
                <a:solidFill>
                  <a:schemeClr val="tx1"/>
                </a:solidFill>
              </a:rPr>
              <a:t>())</a:t>
            </a: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r>
              <a:rPr lang="ko-KR" altLang="en-US" sz="3200" b="1" dirty="0">
                <a:solidFill>
                  <a:schemeClr val="tx1"/>
                </a:solidFill>
              </a:rPr>
              <a:t>각도 매트릭스 구하기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Cv2.getRotationMatrix2D()</a:t>
            </a:r>
          </a:p>
          <a:p>
            <a:endParaRPr lang="en-US" altLang="ko-KR" sz="3200" b="1" dirty="0">
              <a:solidFill>
                <a:schemeClr val="tx1"/>
              </a:solidFill>
            </a:endParaRPr>
          </a:p>
          <a:p>
            <a:r>
              <a:rPr lang="ko-KR" altLang="en-US" sz="3200" b="1" dirty="0">
                <a:solidFill>
                  <a:schemeClr val="tx1"/>
                </a:solidFill>
              </a:rPr>
              <a:t>비틀어진 이미지 바로잡기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Cv2.warpAffine()</a:t>
            </a:r>
          </a:p>
          <a:p>
            <a:endParaRPr lang="ko-KR" altLang="en-US" sz="3600" b="1" dirty="0">
              <a:solidFill>
                <a:schemeClr val="tx1"/>
              </a:solidFill>
            </a:endParaRPr>
          </a:p>
          <a:p>
            <a:pPr algn="ctr"/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BD8915-67DC-409D-9A8F-E3DCCA9F8B4F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3079989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빼기 기호 8">
            <a:extLst>
              <a:ext uri="{FF2B5EF4-FFF2-40B4-BE49-F238E27FC236}">
                <a16:creationId xmlns:a16="http://schemas.microsoft.com/office/drawing/2014/main" id="{C3FA55C4-1D14-4603-846A-FB5776C54F4C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C84330B-9E1B-422D-BB29-1E5F469D2AFE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9. </a:t>
            </a:r>
            <a:r>
              <a:rPr lang="ko-KR" altLang="en-US" dirty="0"/>
              <a:t>번호판 추출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2784EF-93FE-4761-B9F1-E7A92F38A338}"/>
              </a:ext>
            </a:extLst>
          </p:cNvPr>
          <p:cNvSpPr/>
          <p:nvPr/>
        </p:nvSpPr>
        <p:spPr>
          <a:xfrm>
            <a:off x="326349" y="1628395"/>
            <a:ext cx="4086676" cy="49983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핵심 코드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endParaRPr lang="en-US" altLang="ko-KR" sz="2800" b="1" dirty="0">
              <a:solidFill>
                <a:schemeClr val="tx1"/>
              </a:solidFill>
            </a:endParaRPr>
          </a:p>
          <a:p>
            <a:r>
              <a:rPr lang="ko-KR" altLang="en-US" sz="3200" b="1" dirty="0">
                <a:solidFill>
                  <a:schemeClr val="tx1"/>
                </a:solidFill>
              </a:rPr>
              <a:t>원하는 부분 추출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Cv2.getRectSubPix()</a:t>
            </a: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ko-KR" altLang="en-US" sz="36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2E38A2-2665-46D0-B8C7-C9B160A3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8" y="3484239"/>
            <a:ext cx="4276725" cy="13811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DF884E-B050-46B4-A4D6-66235F7B63EC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1195946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빼기 기호 8">
            <a:extLst>
              <a:ext uri="{FF2B5EF4-FFF2-40B4-BE49-F238E27FC236}">
                <a16:creationId xmlns:a16="http://schemas.microsoft.com/office/drawing/2014/main" id="{C3FA55C4-1D14-4603-846A-FB5776C54F4C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C84330B-9E1B-422D-BB29-1E5F469D2AFE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10. </a:t>
            </a:r>
            <a:r>
              <a:rPr lang="ko-KR" altLang="en-US" dirty="0"/>
              <a:t>번호판 </a:t>
            </a:r>
            <a:r>
              <a:rPr lang="en-US" altLang="ko-KR" dirty="0"/>
              <a:t>threshold </a:t>
            </a:r>
            <a:r>
              <a:rPr lang="ko-KR" altLang="en-US" dirty="0"/>
              <a:t>한 번 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CDEC6D-7762-4DA5-9957-D4964C47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14" y="3340616"/>
            <a:ext cx="4008563" cy="23762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C4DC8A-E40E-45BB-9730-7703D44F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340616"/>
            <a:ext cx="4152900" cy="23762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19F9C6-52B5-49D4-AE35-113CFDD80138}"/>
              </a:ext>
            </a:extLst>
          </p:cNvPr>
          <p:cNvSpPr/>
          <p:nvPr/>
        </p:nvSpPr>
        <p:spPr>
          <a:xfrm>
            <a:off x="1351171" y="2316520"/>
            <a:ext cx="1893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/>
              <a:t>적용 전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6DA75-7804-46BC-8B10-03D6AE20F7F4}"/>
              </a:ext>
            </a:extLst>
          </p:cNvPr>
          <p:cNvSpPr/>
          <p:nvPr/>
        </p:nvSpPr>
        <p:spPr>
          <a:xfrm>
            <a:off x="5940152" y="2287317"/>
            <a:ext cx="1951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/>
              <a:t>적용 후</a:t>
            </a:r>
            <a:endParaRPr lang="ko-KR" altLang="en-US" sz="36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CBAF71-F731-4093-A060-9444D3E61B18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3942194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빼기 기호 8">
            <a:extLst>
              <a:ext uri="{FF2B5EF4-FFF2-40B4-BE49-F238E27FC236}">
                <a16:creationId xmlns:a16="http://schemas.microsoft.com/office/drawing/2014/main" id="{C3FA55C4-1D14-4603-846A-FB5776C54F4C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C84330B-9E1B-422D-BB29-1E5F469D2AFE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11. </a:t>
            </a:r>
            <a:r>
              <a:rPr lang="ko-KR" altLang="en-US" dirty="0"/>
              <a:t>번호판 글자 추출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1CD86D-9A2C-4365-8764-3BC3098EE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63124"/>
            <a:ext cx="9036496" cy="51948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D6D94C-1062-4A9B-8CD5-D7A3AD6F504E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D38583-1AD7-44D8-9080-CC797D007B2D}"/>
              </a:ext>
            </a:extLst>
          </p:cNvPr>
          <p:cNvSpPr/>
          <p:nvPr/>
        </p:nvSpPr>
        <p:spPr>
          <a:xfrm>
            <a:off x="565078" y="1663123"/>
            <a:ext cx="190497" cy="6038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93C5387-49EB-472F-AC5E-1FFD5DB443F5}"/>
              </a:ext>
            </a:extLst>
          </p:cNvPr>
          <p:cNvSpPr/>
          <p:nvPr/>
        </p:nvSpPr>
        <p:spPr>
          <a:xfrm>
            <a:off x="2339752" y="3212976"/>
            <a:ext cx="1296144" cy="23601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4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빼기 기호 8">
            <a:extLst>
              <a:ext uri="{FF2B5EF4-FFF2-40B4-BE49-F238E27FC236}">
                <a16:creationId xmlns:a16="http://schemas.microsoft.com/office/drawing/2014/main" id="{C3FA55C4-1D14-4603-846A-FB5776C54F4C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C84330B-9E1B-422D-BB29-1E5F469D2AFE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11. </a:t>
            </a:r>
            <a:r>
              <a:rPr lang="ko-KR" altLang="en-US" dirty="0"/>
              <a:t>번호판 글자 추출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5AEAB0-2809-43CB-9EDF-DAC9E3107439}"/>
              </a:ext>
            </a:extLst>
          </p:cNvPr>
          <p:cNvSpPr/>
          <p:nvPr/>
        </p:nvSpPr>
        <p:spPr>
          <a:xfrm>
            <a:off x="341308" y="1628395"/>
            <a:ext cx="8263140" cy="49983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핵심 코드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endParaRPr lang="en-US" altLang="ko-KR" sz="2800" b="1" dirty="0">
              <a:solidFill>
                <a:schemeClr val="tx1"/>
              </a:solidFill>
            </a:endParaRPr>
          </a:p>
          <a:p>
            <a:endParaRPr lang="en-US" altLang="ko-KR" sz="2800" b="1" dirty="0">
              <a:solidFill>
                <a:schemeClr val="tx1"/>
              </a:solidFill>
            </a:endParaRPr>
          </a:p>
          <a:p>
            <a:r>
              <a:rPr lang="ko-KR" altLang="en-US" sz="4800" b="1" dirty="0">
                <a:solidFill>
                  <a:schemeClr val="tx1"/>
                </a:solidFill>
              </a:rPr>
              <a:t>이미지</a:t>
            </a:r>
            <a:r>
              <a:rPr lang="en-US" altLang="ko-KR" sz="4800" b="1" dirty="0">
                <a:solidFill>
                  <a:schemeClr val="tx1"/>
                </a:solidFill>
              </a:rPr>
              <a:t> </a:t>
            </a:r>
            <a:r>
              <a:rPr lang="ko-KR" altLang="en-US" sz="4800" b="1" dirty="0">
                <a:solidFill>
                  <a:schemeClr val="tx1"/>
                </a:solidFill>
              </a:rPr>
              <a:t>안</a:t>
            </a:r>
            <a:r>
              <a:rPr lang="en-US" altLang="ko-KR" sz="4800" b="1" dirty="0">
                <a:solidFill>
                  <a:schemeClr val="tx1"/>
                </a:solidFill>
              </a:rPr>
              <a:t> </a:t>
            </a:r>
            <a:r>
              <a:rPr lang="ko-KR" altLang="en-US" sz="4800" b="1" dirty="0">
                <a:solidFill>
                  <a:schemeClr val="tx1"/>
                </a:solidFill>
              </a:rPr>
              <a:t>글자 추출</a:t>
            </a:r>
            <a:endParaRPr lang="en-US" altLang="ko-KR" sz="4800" b="1" dirty="0">
              <a:solidFill>
                <a:schemeClr val="tx1"/>
              </a:solidFill>
            </a:endParaRPr>
          </a:p>
          <a:p>
            <a:r>
              <a:rPr lang="en-US" altLang="ko-KR" sz="3200" dirty="0" err="1">
                <a:solidFill>
                  <a:schemeClr val="tx1"/>
                </a:solidFill>
              </a:rPr>
              <a:t>Pytesseract.image_to_string</a:t>
            </a:r>
            <a:r>
              <a:rPr lang="en-US" altLang="ko-KR" sz="3200" dirty="0">
                <a:solidFill>
                  <a:schemeClr val="tx1"/>
                </a:solidFill>
              </a:rPr>
              <a:t>()</a:t>
            </a:r>
          </a:p>
          <a:p>
            <a:endParaRPr lang="en-US" altLang="ko-KR" sz="2400" dirty="0">
              <a:solidFill>
                <a:schemeClr val="tx1"/>
              </a:solidFill>
            </a:endParaRPr>
          </a:p>
          <a:p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But, </a:t>
            </a:r>
            <a:r>
              <a:rPr lang="ko-KR" altLang="en-US" sz="2400" b="1" dirty="0">
                <a:solidFill>
                  <a:srgbClr val="FF0000"/>
                </a:solidFill>
              </a:rPr>
              <a:t>한글 인식 </a:t>
            </a:r>
            <a:r>
              <a:rPr lang="en-US" altLang="ko-KR" sz="2400" b="1" dirty="0">
                <a:solidFill>
                  <a:srgbClr val="FF0000"/>
                </a:solidFill>
              </a:rPr>
              <a:t>X</a:t>
            </a:r>
          </a:p>
          <a:p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575803-59B4-4478-A476-988B379F8840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337535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650E2-F789-44A1-B6BF-87C3FEE51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pPr marL="0" indent="0">
              <a:buNone/>
            </a:pPr>
            <a:r>
              <a:rPr lang="en-US" altLang="ko-KR" sz="3200" b="1" dirty="0"/>
              <a:t>01 </a:t>
            </a:r>
            <a:r>
              <a:rPr lang="ko-KR" altLang="en-US" sz="3200" b="1" dirty="0"/>
              <a:t>개요를 알아보자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7324142-431C-44AB-B4EB-AA130E3F5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48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빼기 기호 8">
            <a:extLst>
              <a:ext uri="{FF2B5EF4-FFF2-40B4-BE49-F238E27FC236}">
                <a16:creationId xmlns:a16="http://schemas.microsoft.com/office/drawing/2014/main" id="{C3FA55C4-1D14-4603-846A-FB5776C54F4C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C84330B-9E1B-422D-BB29-1E5F469D2AFE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11. </a:t>
            </a:r>
            <a:r>
              <a:rPr lang="ko-KR" altLang="en-US" dirty="0"/>
              <a:t>번호판 글자 추출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D23E64-E55B-4C08-AA1E-A29767C08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286" y="1556792"/>
            <a:ext cx="5378926" cy="5390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3FFA98-2CA2-4904-B72E-5C275C79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2" y="3097387"/>
            <a:ext cx="2952328" cy="35293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3DDECE-3B05-4ABF-BEEF-6D64A2F98A0C}"/>
              </a:ext>
            </a:extLst>
          </p:cNvPr>
          <p:cNvSpPr/>
          <p:nvPr/>
        </p:nvSpPr>
        <p:spPr>
          <a:xfrm>
            <a:off x="480675" y="2032817"/>
            <a:ext cx="27142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영어 인식 </a:t>
            </a:r>
            <a:r>
              <a:rPr lang="en-US" altLang="ko-KR" sz="36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D98D96-D18A-4108-8293-942B098AD9EF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07DCE76-294A-4525-A6F1-9D725D8CB6EC}"/>
              </a:ext>
            </a:extLst>
          </p:cNvPr>
          <p:cNvSpPr/>
          <p:nvPr/>
        </p:nvSpPr>
        <p:spPr>
          <a:xfrm>
            <a:off x="3384045" y="1521281"/>
            <a:ext cx="1403979" cy="7812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53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650E2-F789-44A1-B6BF-87C3FEE51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pPr marL="0" indent="0">
              <a:buNone/>
            </a:pPr>
            <a:r>
              <a:rPr lang="en-US" altLang="ko-KR" sz="3200" b="1" dirty="0"/>
              <a:t>03 </a:t>
            </a:r>
            <a:r>
              <a:rPr lang="ko-KR" altLang="en-US" sz="3200" b="1" dirty="0"/>
              <a:t>응용력을 키워보자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2959CA3-3D10-4F29-907D-32231F6F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2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빼기 기호 8">
            <a:extLst>
              <a:ext uri="{FF2B5EF4-FFF2-40B4-BE49-F238E27FC236}">
                <a16:creationId xmlns:a16="http://schemas.microsoft.com/office/drawing/2014/main" id="{C3FA55C4-1D14-4603-846A-FB5776C54F4C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C84330B-9E1B-422D-BB29-1E5F469D2AFE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이미지 불러오기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A8C71D-972D-4C8B-B132-9955AEAC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38015"/>
            <a:ext cx="8136904" cy="48453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905E71-10FC-4111-B922-9E355ABDF60E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활용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6732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빼기 기호 8">
            <a:extLst>
              <a:ext uri="{FF2B5EF4-FFF2-40B4-BE49-F238E27FC236}">
                <a16:creationId xmlns:a16="http://schemas.microsoft.com/office/drawing/2014/main" id="{C3FA55C4-1D14-4603-846A-FB5776C54F4C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C84330B-9E1B-422D-BB29-1E5F469D2AFE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자동차 번호판 인식 버튼 클릭 </a:t>
            </a:r>
          </a:p>
        </p:txBody>
      </p:sp>
      <p:pic>
        <p:nvPicPr>
          <p:cNvPr id="7" name="그림 6" descr="자동차, 도로, 실외, 나무이(가) 표시된 사진&#10;&#10;자동 생성된 설명">
            <a:extLst>
              <a:ext uri="{FF2B5EF4-FFF2-40B4-BE49-F238E27FC236}">
                <a16:creationId xmlns:a16="http://schemas.microsoft.com/office/drawing/2014/main" id="{32C559FA-1EB5-43FA-9A6B-8825AB86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97238"/>
            <a:ext cx="8208912" cy="48771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1982C37-20F7-46EB-AFC9-13309E25FCA2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활용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0405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CC8806-3D15-44D4-B418-B7B859E05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8" y="1916832"/>
            <a:ext cx="8767244" cy="4392488"/>
          </a:xfrm>
          <a:prstGeom prst="rect">
            <a:avLst/>
          </a:prstGeom>
        </p:spPr>
      </p:pic>
      <p:sp>
        <p:nvSpPr>
          <p:cNvPr id="10" name="빼기 기호 9">
            <a:extLst>
              <a:ext uri="{FF2B5EF4-FFF2-40B4-BE49-F238E27FC236}">
                <a16:creationId xmlns:a16="http://schemas.microsoft.com/office/drawing/2014/main" id="{AEFD11DE-EBB6-4D88-8F31-C77DE715DD79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2F7FA70-C084-4068-BB25-2D45FB5BC031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69F8E1-BBA0-49B8-83FA-8C21C3DBA6A4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활용</a:t>
            </a:r>
            <a:endParaRPr lang="ko-KR" altLang="en-US" sz="24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7D2633-3823-4C0B-93C7-F88E4C9F9580}"/>
              </a:ext>
            </a:extLst>
          </p:cNvPr>
          <p:cNvSpPr/>
          <p:nvPr/>
        </p:nvSpPr>
        <p:spPr>
          <a:xfrm>
            <a:off x="5868144" y="5661248"/>
            <a:ext cx="1403979" cy="7812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000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650E2-F789-44A1-B6BF-87C3FEE51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519879" cy="3788227"/>
          </a:xfrm>
        </p:spPr>
        <p:txBody>
          <a:bodyPr anchor="ctr">
            <a:normAutofit/>
          </a:bodyPr>
          <a:lstStyle/>
          <a:p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pPr marL="0" indent="0">
              <a:buNone/>
            </a:pPr>
            <a:r>
              <a:rPr lang="en-US" altLang="ko-KR" sz="3200" b="1" dirty="0"/>
              <a:t>04 </a:t>
            </a:r>
            <a:r>
              <a:rPr lang="ko-KR" altLang="en-US" sz="3200" b="1" dirty="0"/>
              <a:t>마무리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유종의 미 걷자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1D014A-A171-4AD3-AFB3-ABDC4E99E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88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E524E0-159B-4103-91CD-E52FE9B5265E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마무리</a:t>
            </a:r>
          </a:p>
        </p:txBody>
      </p:sp>
      <p:sp>
        <p:nvSpPr>
          <p:cNvPr id="10" name="빼기 기호 9">
            <a:extLst>
              <a:ext uri="{FF2B5EF4-FFF2-40B4-BE49-F238E27FC236}">
                <a16:creationId xmlns:a16="http://schemas.microsoft.com/office/drawing/2014/main" id="{AEFD11DE-EBB6-4D88-8F31-C77DE715DD79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2F7FA70-C084-4068-BB25-2D45FB5BC031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한계점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93C2A3-86C0-4CC7-B182-0888ECCE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1" y="2492896"/>
            <a:ext cx="2484077" cy="4133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022820-9438-4552-8A41-32D90497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376701"/>
            <a:ext cx="5865910" cy="44812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25E81E-F85A-4985-8C71-B41EB6481327}"/>
              </a:ext>
            </a:extLst>
          </p:cNvPr>
          <p:cNvSpPr/>
          <p:nvPr/>
        </p:nvSpPr>
        <p:spPr>
          <a:xfrm>
            <a:off x="323528" y="1789081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한글 인식</a:t>
            </a:r>
            <a:r>
              <a:rPr lang="en-US" altLang="ko-KR" sz="2400" b="1" dirty="0"/>
              <a:t> X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515B28-F56B-4D34-B989-A61FEDB24793}"/>
              </a:ext>
            </a:extLst>
          </p:cNvPr>
          <p:cNvSpPr/>
          <p:nvPr/>
        </p:nvSpPr>
        <p:spPr>
          <a:xfrm>
            <a:off x="2987824" y="2267008"/>
            <a:ext cx="1584176" cy="7812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84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빼기 기호 9">
            <a:extLst>
              <a:ext uri="{FF2B5EF4-FFF2-40B4-BE49-F238E27FC236}">
                <a16:creationId xmlns:a16="http://schemas.microsoft.com/office/drawing/2014/main" id="{AEFD11DE-EBB6-4D88-8F31-C77DE715DD79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2F7FA70-C084-4068-BB25-2D45FB5BC031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한계점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564AD2-223A-436A-96A9-6BEC8F92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2610483"/>
            <a:ext cx="4147062" cy="40162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C7F5A3-5C8C-40FD-A968-6E56B187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583" y="2716815"/>
            <a:ext cx="4464496" cy="39187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BE5758-8384-41DE-97F8-02E8B4D78234}"/>
              </a:ext>
            </a:extLst>
          </p:cNvPr>
          <p:cNvSpPr/>
          <p:nvPr/>
        </p:nvSpPr>
        <p:spPr>
          <a:xfrm>
            <a:off x="323528" y="1789081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멀리 있는 번호판 제대로 인식 </a:t>
            </a:r>
            <a:r>
              <a:rPr lang="en-US" altLang="ko-KR" sz="2400" b="1" dirty="0"/>
              <a:t>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370F2C-C283-4F7F-BFDA-8C8D8298404F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139010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빼기 기호 9">
            <a:extLst>
              <a:ext uri="{FF2B5EF4-FFF2-40B4-BE49-F238E27FC236}">
                <a16:creationId xmlns:a16="http://schemas.microsoft.com/office/drawing/2014/main" id="{AEFD11DE-EBB6-4D88-8F31-C77DE715DD79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2F7FA70-C084-4068-BB25-2D45FB5BC031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BE5758-8384-41DE-97F8-02E8B4D78234}"/>
              </a:ext>
            </a:extLst>
          </p:cNvPr>
          <p:cNvSpPr/>
          <p:nvPr/>
        </p:nvSpPr>
        <p:spPr>
          <a:xfrm>
            <a:off x="323528" y="1789081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가끔 엉뚱한 부분 인식</a:t>
            </a:r>
            <a:endParaRPr lang="en-US" altLang="ko-KR" sz="2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8D5F68-C2FC-45E5-84BC-4E9B2843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6" y="2429058"/>
            <a:ext cx="3559175" cy="40242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A53646-0E4E-4C62-AE5D-5A40B1428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30" y="2160675"/>
            <a:ext cx="5128070" cy="43843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5F9D24-56FF-45EE-B9AC-C1AF7BCC1832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마무리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0B86C62-2162-4FA4-B36E-2543626212DE}"/>
              </a:ext>
            </a:extLst>
          </p:cNvPr>
          <p:cNvSpPr/>
          <p:nvPr/>
        </p:nvSpPr>
        <p:spPr>
          <a:xfrm>
            <a:off x="3094664" y="5707077"/>
            <a:ext cx="956097" cy="8837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BB8EBA7-B208-4CAA-9DE7-F30EBAFBF1C6}"/>
              </a:ext>
            </a:extLst>
          </p:cNvPr>
          <p:cNvSpPr/>
          <p:nvPr/>
        </p:nvSpPr>
        <p:spPr>
          <a:xfrm>
            <a:off x="4093951" y="2257216"/>
            <a:ext cx="956097" cy="8837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5B389A9-9E1E-4243-B3B0-59787A83C4B7}"/>
              </a:ext>
            </a:extLst>
          </p:cNvPr>
          <p:cNvCxnSpPr>
            <a:cxnSpLocks/>
          </p:cNvCxnSpPr>
          <p:nvPr/>
        </p:nvCxnSpPr>
        <p:spPr>
          <a:xfrm flipV="1">
            <a:off x="3635896" y="2996952"/>
            <a:ext cx="576064" cy="271012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367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빼기 기호 10">
            <a:extLst>
              <a:ext uri="{FF2B5EF4-FFF2-40B4-BE49-F238E27FC236}">
                <a16:creationId xmlns:a16="http://schemas.microsoft.com/office/drawing/2014/main" id="{B1AF5AEC-86A2-40E2-8CF5-360B4CE21F2F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E330296-7B94-4990-A395-EBEF2DD0CD1C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향후 진행 방향</a:t>
            </a:r>
          </a:p>
        </p:txBody>
      </p:sp>
      <p:graphicFrame>
        <p:nvGraphicFramePr>
          <p:cNvPr id="14" name="내용 개체 틀 2">
            <a:extLst>
              <a:ext uri="{FF2B5EF4-FFF2-40B4-BE49-F238E27FC236}">
                <a16:creationId xmlns:a16="http://schemas.microsoft.com/office/drawing/2014/main" id="{63BDA94A-6936-47A4-8832-171F1A608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380093"/>
              </p:ext>
            </p:extLst>
          </p:nvPr>
        </p:nvGraphicFramePr>
        <p:xfrm>
          <a:off x="827584" y="1844824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A92B82-80BE-49D9-8EEE-FC00BF4DBF41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32029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8C1146-F9CB-4FA6-8F6A-970DF8DC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" y="1365047"/>
            <a:ext cx="9145067" cy="168114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A2C56E-7FBF-40AC-B006-57CF96FE251D}"/>
              </a:ext>
            </a:extLst>
          </p:cNvPr>
          <p:cNvSpPr/>
          <p:nvPr/>
        </p:nvSpPr>
        <p:spPr>
          <a:xfrm>
            <a:off x="2076400" y="6492875"/>
            <a:ext cx="70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https://www.sisapress.com/news/articleView.html?idxno=180459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8B0681A1-695D-4E2A-987D-58762436B388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3168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선정이유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F90E75-2E71-4F76-9386-4C0675C177B7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A3417-F49F-4F30-8B1F-C24AF2709AF5}"/>
              </a:ext>
            </a:extLst>
          </p:cNvPr>
          <p:cNvSpPr txBox="1"/>
          <p:nvPr/>
        </p:nvSpPr>
        <p:spPr>
          <a:xfrm>
            <a:off x="1387100" y="3933056"/>
            <a:ext cx="6295313" cy="1661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바탕" panose="02030600000101010101" pitchFamily="18" charset="-127"/>
                <a:ea typeface="바탕" panose="02030600000101010101" pitchFamily="18" charset="-127"/>
              </a:rPr>
              <a:t>2018</a:t>
            </a:r>
            <a:r>
              <a:rPr lang="ko-KR" altLang="en-US" sz="2800" b="1" dirty="0">
                <a:latin typeface="바탕" panose="02030600000101010101" pitchFamily="18" charset="-127"/>
                <a:ea typeface="바탕" panose="02030600000101010101" pitchFamily="18" charset="-127"/>
              </a:rPr>
              <a:t>년 버스 택시기사 특정범죄 </a:t>
            </a:r>
            <a:endParaRPr lang="en-US" altLang="ko-KR" sz="28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2800" b="1" dirty="0">
                <a:latin typeface="바탕" panose="02030600000101010101" pitchFamily="18" charset="-127"/>
                <a:ea typeface="바탕" panose="02030600000101010101" pitchFamily="18" charset="-127"/>
              </a:rPr>
              <a:t>경력자 통보 현황 입수</a:t>
            </a:r>
            <a:endParaRPr lang="en-US" altLang="ko-KR" sz="28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바탕" panose="02030600000101010101" pitchFamily="18" charset="-127"/>
                <a:ea typeface="바탕" panose="02030600000101010101" pitchFamily="18" charset="-127"/>
              </a:rPr>
              <a:t>성범죄 마약범죄 비중 압도적으로 높아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1F22570-1C55-409A-9C73-34574B0B405E}"/>
              </a:ext>
            </a:extLst>
          </p:cNvPr>
          <p:cNvGrpSpPr/>
          <p:nvPr/>
        </p:nvGrpSpPr>
        <p:grpSpPr>
          <a:xfrm>
            <a:off x="-374109" y="2690610"/>
            <a:ext cx="9892219" cy="3742284"/>
            <a:chOff x="-396552" y="2690610"/>
            <a:chExt cx="9892219" cy="374228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BCFBF4D-2494-4B3E-9411-BB9C63EAD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6552" y="2690610"/>
              <a:ext cx="2987299" cy="368230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ABA395C-9DCE-4667-966E-416A96F4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368" y="2750591"/>
              <a:ext cx="2987299" cy="3682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3607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F4D97EE-7E83-4502-84E3-5B2EA8E0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30449"/>
            <a:ext cx="8256066" cy="4162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BA7F3-E9FB-4A12-BF85-BB27FF1DD35F}"/>
              </a:ext>
            </a:extLst>
          </p:cNvPr>
          <p:cNvSpPr txBox="1"/>
          <p:nvPr/>
        </p:nvSpPr>
        <p:spPr>
          <a:xfrm>
            <a:off x="4221385" y="1844824"/>
            <a:ext cx="135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인천 </a:t>
            </a:r>
            <a:r>
              <a:rPr lang="en-US" altLang="ko-KR" sz="2400" b="1" dirty="0"/>
              <a:t>70</a:t>
            </a:r>
          </a:p>
          <a:p>
            <a:r>
              <a:rPr lang="ko-KR" altLang="en-US" sz="2400" b="1" dirty="0"/>
              <a:t>바 </a:t>
            </a:r>
            <a:r>
              <a:rPr lang="en-US" altLang="ko-KR" sz="2400" b="1" dirty="0"/>
              <a:t>2761</a:t>
            </a:r>
          </a:p>
          <a:p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빼기 기호 10">
            <a:extLst>
              <a:ext uri="{FF2B5EF4-FFF2-40B4-BE49-F238E27FC236}">
                <a16:creationId xmlns:a16="http://schemas.microsoft.com/office/drawing/2014/main" id="{B1AF5AEC-86A2-40E2-8CF5-360B4CE21F2F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E330296-7B94-4990-A395-EBEF2DD0CD1C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향후 진행 방향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FC061-E81A-4E9B-9933-4E28B8C2EB62}"/>
              </a:ext>
            </a:extLst>
          </p:cNvPr>
          <p:cNvSpPr txBox="1"/>
          <p:nvPr/>
        </p:nvSpPr>
        <p:spPr>
          <a:xfrm>
            <a:off x="7092280" y="3717032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37</a:t>
            </a:r>
            <a:r>
              <a:rPr lang="ko-KR" altLang="en-US" sz="2400" b="1" dirty="0">
                <a:solidFill>
                  <a:schemeClr val="bg1"/>
                </a:solidFill>
              </a:rPr>
              <a:t>더 </a:t>
            </a:r>
            <a:r>
              <a:rPr lang="en-US" altLang="ko-KR" sz="2400" b="1" dirty="0">
                <a:solidFill>
                  <a:schemeClr val="bg1"/>
                </a:solidFill>
              </a:rPr>
              <a:t>7777</a:t>
            </a:r>
          </a:p>
          <a:p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BBAB48-0E6F-4EDA-A4E2-2F45FDA2C99C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마무리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570458-9729-4631-A3C8-DC992281EE58}"/>
              </a:ext>
            </a:extLst>
          </p:cNvPr>
          <p:cNvSpPr/>
          <p:nvPr/>
        </p:nvSpPr>
        <p:spPr>
          <a:xfrm>
            <a:off x="3743336" y="1458437"/>
            <a:ext cx="2196816" cy="15867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2FE50EF-0B68-47B0-B620-1AB3340F568C}"/>
              </a:ext>
            </a:extLst>
          </p:cNvPr>
          <p:cNvSpPr/>
          <p:nvPr/>
        </p:nvSpPr>
        <p:spPr>
          <a:xfrm>
            <a:off x="6732240" y="3111336"/>
            <a:ext cx="2196816" cy="15867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027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빼기 기호 6">
            <a:extLst>
              <a:ext uri="{FF2B5EF4-FFF2-40B4-BE49-F238E27FC236}">
                <a16:creationId xmlns:a16="http://schemas.microsoft.com/office/drawing/2014/main" id="{23DD6023-905A-45BA-8ECE-C13051DEE17B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7239086-65A9-4D2A-8A9D-0E385D0F2E4E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80460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향후 기대 효과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5D51A3-3C75-41FB-B919-D79D5AFA0961}"/>
              </a:ext>
            </a:extLst>
          </p:cNvPr>
          <p:cNvSpPr/>
          <p:nvPr/>
        </p:nvSpPr>
        <p:spPr>
          <a:xfrm>
            <a:off x="971600" y="1680788"/>
            <a:ext cx="1656184" cy="1549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과속 단속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47E9AC0-7817-41CC-9BFC-4A6EFADD3A51}"/>
              </a:ext>
            </a:extLst>
          </p:cNvPr>
          <p:cNvSpPr/>
          <p:nvPr/>
        </p:nvSpPr>
        <p:spPr>
          <a:xfrm>
            <a:off x="3383868" y="2102393"/>
            <a:ext cx="2160240" cy="2151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범죄 예방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0729CDB-AF3E-49C9-A864-6637CB8508D7}"/>
              </a:ext>
            </a:extLst>
          </p:cNvPr>
          <p:cNvSpPr/>
          <p:nvPr/>
        </p:nvSpPr>
        <p:spPr>
          <a:xfrm>
            <a:off x="1331640" y="4581128"/>
            <a:ext cx="1656184" cy="1549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스마트 팩토리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6C0FEA6-5E0D-476E-B311-311E0E87C03D}"/>
              </a:ext>
            </a:extLst>
          </p:cNvPr>
          <p:cNvSpPr/>
          <p:nvPr/>
        </p:nvSpPr>
        <p:spPr>
          <a:xfrm>
            <a:off x="6300192" y="1879149"/>
            <a:ext cx="1656184" cy="1549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6D88D1-55E9-478D-905A-146A3740C4FF}"/>
              </a:ext>
            </a:extLst>
          </p:cNvPr>
          <p:cNvSpPr/>
          <p:nvPr/>
        </p:nvSpPr>
        <p:spPr>
          <a:xfrm>
            <a:off x="4572000" y="4474795"/>
            <a:ext cx="4032448" cy="2151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</a:rPr>
              <a:t>무궁무진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ECBEE6-C9DF-40A1-990B-1CCEE15894A7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1099823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DA943-DF68-4589-8DA2-55C4A915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123C1-B637-491E-B1E8-20B197FBE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https://youtu.be/PpTl7xxGXh4</a:t>
            </a:r>
          </a:p>
          <a:p>
            <a:pPr marL="0" indent="0">
              <a:buNone/>
            </a:pPr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자동차 번호판 인식 강좌</a:t>
            </a:r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</a:p>
          <a:p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https://youtu.be/j1OlFuFbRfE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강좌</a:t>
            </a:r>
            <a:r>
              <a:rPr lang="en-US" altLang="ko-KR" dirty="0"/>
              <a:t> – </a:t>
            </a:r>
            <a:r>
              <a:rPr lang="ko-KR" altLang="en-US" dirty="0" err="1"/>
              <a:t>컨투어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0861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650E2-F789-44A1-B6BF-87C3FEE51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sz="3600" dirty="0"/>
          </a:p>
          <a:p>
            <a:pPr marL="0" indent="0" algn="ctr">
              <a:buNone/>
            </a:pPr>
            <a:r>
              <a:rPr lang="ko-KR" altLang="en-US" sz="3600" dirty="0"/>
              <a:t>감사합니다 </a:t>
            </a:r>
            <a:r>
              <a:rPr lang="en-US" altLang="ko-KR" sz="3600" dirty="0">
                <a:sym typeface="Wingdings" panose="05000000000000000000" pitchFamily="2" charset="2"/>
              </a:rPr>
              <a:t>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6270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34C02C3F-256C-4639-816F-BA2274F5A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262527"/>
              </p:ext>
            </p:extLst>
          </p:nvPr>
        </p:nvGraphicFramePr>
        <p:xfrm>
          <a:off x="628650" y="1412776"/>
          <a:ext cx="788670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제목 1">
            <a:extLst>
              <a:ext uri="{FF2B5EF4-FFF2-40B4-BE49-F238E27FC236}">
                <a16:creationId xmlns:a16="http://schemas.microsoft.com/office/drawing/2014/main" id="{0A6841F7-647D-4739-B5A7-5DD43C1D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2" y="231229"/>
            <a:ext cx="316835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선정이유</a:t>
            </a:r>
          </a:p>
        </p:txBody>
      </p:sp>
      <p:sp>
        <p:nvSpPr>
          <p:cNvPr id="33" name="빼기 기호 32">
            <a:extLst>
              <a:ext uri="{FF2B5EF4-FFF2-40B4-BE49-F238E27FC236}">
                <a16:creationId xmlns:a16="http://schemas.microsoft.com/office/drawing/2014/main" id="{B8DAA74E-73A9-4FA7-B589-8CD3F992C9AC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8B4CBBB-A5E5-444D-9164-093B589CDE60}"/>
              </a:ext>
            </a:extLst>
          </p:cNvPr>
          <p:cNvSpPr/>
          <p:nvPr/>
        </p:nvSpPr>
        <p:spPr>
          <a:xfrm>
            <a:off x="4211960" y="2952425"/>
            <a:ext cx="792088" cy="86409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0AB95A-361F-4476-8B55-E4D3CA47B7EE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6877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TextBox 71">
            <a:extLst>
              <a:ext uri="{FF2B5EF4-FFF2-40B4-BE49-F238E27FC236}">
                <a16:creationId xmlns:a16="http://schemas.microsoft.com/office/drawing/2014/main" id="{541D21B8-7E79-4E95-A47D-B2446C856D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98442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4" name="제목 1">
            <a:extLst>
              <a:ext uri="{FF2B5EF4-FFF2-40B4-BE49-F238E27FC236}">
                <a16:creationId xmlns:a16="http://schemas.microsoft.com/office/drawing/2014/main" id="{D43FFC99-7858-4854-A03A-01F821C34780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3168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개발환경</a:t>
            </a:r>
          </a:p>
        </p:txBody>
      </p:sp>
      <p:sp>
        <p:nvSpPr>
          <p:cNvPr id="95" name="빼기 기호 94">
            <a:extLst>
              <a:ext uri="{FF2B5EF4-FFF2-40B4-BE49-F238E27FC236}">
                <a16:creationId xmlns:a16="http://schemas.microsoft.com/office/drawing/2014/main" id="{0578D1EB-FAB7-4A0E-A3FE-3993FB12FC32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036A010-2BC6-441B-8B87-B585D6CA7149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49378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빼기 기호 17">
            <a:extLst>
              <a:ext uri="{FF2B5EF4-FFF2-40B4-BE49-F238E27FC236}">
                <a16:creationId xmlns:a16="http://schemas.microsoft.com/office/drawing/2014/main" id="{0EE5ACE2-EE22-415B-B6CA-FF9B0A7F409C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566D2597-54E9-4C43-8704-30884262D9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8370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제목 1">
            <a:extLst>
              <a:ext uri="{FF2B5EF4-FFF2-40B4-BE49-F238E27FC236}">
                <a16:creationId xmlns:a16="http://schemas.microsoft.com/office/drawing/2014/main" id="{9BDA5158-0CB5-4D84-A13E-F0CFEA83FE4D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34375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결과방향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137722-210D-44D2-9C83-3B62230D101A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6376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650E2-F789-44A1-B6BF-87C3FEE51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pPr marL="0" indent="0">
              <a:buNone/>
            </a:pPr>
            <a:r>
              <a:rPr lang="en-US" altLang="ko-KR" sz="3200" b="1" dirty="0"/>
              <a:t>02</a:t>
            </a:r>
            <a:r>
              <a:rPr lang="ko-KR" altLang="en-US" sz="3200" b="1" dirty="0"/>
              <a:t> 진행 과정을 알아보자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BBCFC2-FC69-4B05-B355-D16F71D40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0B8064-5353-4213-9B9E-15EF08909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31601"/>
            <a:ext cx="4096582" cy="5226399"/>
          </a:xfrm>
          <a:prstGeom prst="rect">
            <a:avLst/>
          </a:prstGeom>
        </p:spPr>
      </p:pic>
      <p:sp>
        <p:nvSpPr>
          <p:cNvPr id="12" name="빼기 기호 11">
            <a:extLst>
              <a:ext uri="{FF2B5EF4-FFF2-40B4-BE49-F238E27FC236}">
                <a16:creationId xmlns:a16="http://schemas.microsoft.com/office/drawing/2014/main" id="{35645A73-B535-4771-9C1F-AF6D6BB262F3}"/>
              </a:ext>
            </a:extLst>
          </p:cNvPr>
          <p:cNvSpPr/>
          <p:nvPr/>
        </p:nvSpPr>
        <p:spPr>
          <a:xfrm>
            <a:off x="-1116632" y="1284920"/>
            <a:ext cx="11161240" cy="378205"/>
          </a:xfrm>
          <a:prstGeom prst="mathMinus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74EDCA1-9B17-42F0-9501-DC528937A90C}"/>
              </a:ext>
            </a:extLst>
          </p:cNvPr>
          <p:cNvSpPr txBox="1">
            <a:spLocks/>
          </p:cNvSpPr>
          <p:nvPr/>
        </p:nvSpPr>
        <p:spPr>
          <a:xfrm>
            <a:off x="198362" y="231229"/>
            <a:ext cx="4013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 dirty="0"/>
              <a:t>이미지 불러오기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848815-4069-4B8D-823F-0A24CE69EAB7}"/>
              </a:ext>
            </a:extLst>
          </p:cNvPr>
          <p:cNvSpPr/>
          <p:nvPr/>
        </p:nvSpPr>
        <p:spPr>
          <a:xfrm>
            <a:off x="6372200" y="0"/>
            <a:ext cx="2771800" cy="681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진행 과정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C3C35E-04AC-4B93-8ADE-E71AC08D80CE}"/>
              </a:ext>
            </a:extLst>
          </p:cNvPr>
          <p:cNvSpPr/>
          <p:nvPr/>
        </p:nvSpPr>
        <p:spPr>
          <a:xfrm>
            <a:off x="331884" y="2610483"/>
            <a:ext cx="3880076" cy="29625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핵심 코드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endParaRPr lang="en-US" altLang="ko-KR" sz="3600" b="1" dirty="0">
              <a:solidFill>
                <a:schemeClr val="tx1"/>
              </a:solidFill>
            </a:endParaRPr>
          </a:p>
          <a:p>
            <a:r>
              <a:rPr lang="ko-KR" altLang="en-US" sz="2800" b="1" dirty="0">
                <a:solidFill>
                  <a:schemeClr val="tx1"/>
                </a:solidFill>
              </a:rPr>
              <a:t>이미지 불러오기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r>
              <a:rPr lang="en-US" altLang="ko-KR" sz="2400" b="1" dirty="0" err="1">
                <a:solidFill>
                  <a:schemeClr val="tx1"/>
                </a:solidFill>
              </a:rPr>
              <a:t>cv.imread</a:t>
            </a:r>
            <a:r>
              <a:rPr lang="en-US" altLang="ko-KR" sz="2400" b="1" dirty="0">
                <a:solidFill>
                  <a:schemeClr val="tx1"/>
                </a:solidFill>
              </a:rPr>
              <a:t>()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pPr algn="ctr"/>
            <a:endParaRPr lang="ko-KR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38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683</Words>
  <Application>Microsoft Office PowerPoint</Application>
  <PresentationFormat>화면 슬라이드 쇼(4:3)</PresentationFormat>
  <Paragraphs>266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바탕</vt:lpstr>
      <vt:lpstr>Arial</vt:lpstr>
      <vt:lpstr>Office 테마</vt:lpstr>
      <vt:lpstr>차량 번호판 인식 </vt:lpstr>
      <vt:lpstr>목차</vt:lpstr>
      <vt:lpstr>PowerPoint 프레젠테이션</vt:lpstr>
      <vt:lpstr>PowerPoint 프레젠테이션</vt:lpstr>
      <vt:lpstr>선정이유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차량 번호판 인식</dc:title>
  <dc:creator>김재정</dc:creator>
  <cp:lastModifiedBy>김재정</cp:lastModifiedBy>
  <cp:revision>25</cp:revision>
  <dcterms:created xsi:type="dcterms:W3CDTF">2019-06-27T16:04:17Z</dcterms:created>
  <dcterms:modified xsi:type="dcterms:W3CDTF">2019-06-28T03:59:36Z</dcterms:modified>
</cp:coreProperties>
</file>